
<file path=[Content_Types].xml><?xml version="1.0" encoding="utf-8"?>
<Types xmlns="http://schemas.openxmlformats.org/package/2006/content-types">
  <Default Extension="docx" ContentType="application/vnd.openxmlformats-officedocument.wordprocessingml.document"/>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theme/theme3.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4.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5.xml" ContentType="application/vnd.openxmlformats-officedocument.theme+xml"/>
  <Override PartName="/ppt/slideLayouts/slideLayout52.xml" ContentType="application/vnd.openxmlformats-officedocument.presentationml.slideLayout+xml"/>
  <Override PartName="/ppt/theme/theme6.xml" ContentType="application/vnd.openxmlformats-officedocument.theme+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7.xml" ContentType="application/vnd.openxmlformats-officedocument.theme+xml"/>
  <Override PartName="/ppt/slideLayouts/slideLayout73.xml" ContentType="application/vnd.openxmlformats-officedocument.presentationml.slideLayout+xml"/>
  <Override PartName="/ppt/theme/theme8.xml" ContentType="application/vnd.openxmlformats-officedocument.theme+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theme/theme9.xml" ContentType="application/vnd.openxmlformats-officedocument.theme+xml"/>
  <Override PartName="/ppt/slideLayouts/slideLayout94.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689" r:id="rId2"/>
    <p:sldMasterId id="2147483709" r:id="rId3"/>
    <p:sldMasterId id="2147483713" r:id="rId4"/>
    <p:sldMasterId id="2147483719" r:id="rId5"/>
    <p:sldMasterId id="2147483740" r:id="rId6"/>
    <p:sldMasterId id="2147483743" r:id="rId7"/>
    <p:sldMasterId id="2147483764" r:id="rId8"/>
    <p:sldMasterId id="2147483767" r:id="rId9"/>
    <p:sldMasterId id="2147483788" r:id="rId10"/>
  </p:sldMasterIdLst>
  <p:notesMasterIdLst>
    <p:notesMasterId r:id="rId38"/>
  </p:notesMasterIdLst>
  <p:sldIdLst>
    <p:sldId id="257" r:id="rId11"/>
    <p:sldId id="274" r:id="rId12"/>
    <p:sldId id="344" r:id="rId13"/>
    <p:sldId id="343" r:id="rId14"/>
    <p:sldId id="302" r:id="rId15"/>
    <p:sldId id="350" r:id="rId16"/>
    <p:sldId id="351" r:id="rId17"/>
    <p:sldId id="352" r:id="rId18"/>
    <p:sldId id="345" r:id="rId19"/>
    <p:sldId id="280" r:id="rId20"/>
    <p:sldId id="346" r:id="rId21"/>
    <p:sldId id="347" r:id="rId22"/>
    <p:sldId id="348" r:id="rId23"/>
    <p:sldId id="349" r:id="rId24"/>
    <p:sldId id="353" r:id="rId25"/>
    <p:sldId id="354" r:id="rId26"/>
    <p:sldId id="356" r:id="rId27"/>
    <p:sldId id="357" r:id="rId28"/>
    <p:sldId id="358" r:id="rId29"/>
    <p:sldId id="359" r:id="rId30"/>
    <p:sldId id="360" r:id="rId31"/>
    <p:sldId id="325" r:id="rId32"/>
    <p:sldId id="361" r:id="rId33"/>
    <p:sldId id="362" r:id="rId34"/>
    <p:sldId id="363" r:id="rId35"/>
    <p:sldId id="364" r:id="rId36"/>
    <p:sldId id="365"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79650" autoAdjust="0"/>
  </p:normalViewPr>
  <p:slideViewPr>
    <p:cSldViewPr snapToGrid="0">
      <p:cViewPr varScale="1">
        <p:scale>
          <a:sx n="68" d="100"/>
          <a:sy n="68" d="100"/>
        </p:scale>
        <p:origin x="1262"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3.xml"/><Relationship Id="rId18" Type="http://schemas.openxmlformats.org/officeDocument/2006/relationships/slide" Target="slides/slide8.xml"/><Relationship Id="rId26" Type="http://schemas.openxmlformats.org/officeDocument/2006/relationships/slide" Target="slides/slide16.xml"/><Relationship Id="rId39" Type="http://schemas.openxmlformats.org/officeDocument/2006/relationships/presProps" Target="presProps.xml"/><Relationship Id="rId21" Type="http://schemas.openxmlformats.org/officeDocument/2006/relationships/slide" Target="slides/slide11.xml"/><Relationship Id="rId34" Type="http://schemas.openxmlformats.org/officeDocument/2006/relationships/slide" Target="slides/slide24.xml"/><Relationship Id="rId42" Type="http://schemas.openxmlformats.org/officeDocument/2006/relationships/tableStyles" Target="tableStyle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6.xml"/><Relationship Id="rId20" Type="http://schemas.openxmlformats.org/officeDocument/2006/relationships/slide" Target="slides/slide10.xml"/><Relationship Id="rId29" Type="http://schemas.openxmlformats.org/officeDocument/2006/relationships/slide" Target="slides/slide19.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slide" Target="slides/slide22.xml"/><Relationship Id="rId37" Type="http://schemas.openxmlformats.org/officeDocument/2006/relationships/slide" Target="slides/slide27.xml"/><Relationship Id="rId40"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slide" Target="slides/slide26.xml"/><Relationship Id="rId10" Type="http://schemas.openxmlformats.org/officeDocument/2006/relationships/slideMaster" Target="slideMasters/slideMaster10.xml"/><Relationship Id="rId19" Type="http://schemas.openxmlformats.org/officeDocument/2006/relationships/slide" Target="slides/slide9.xml"/><Relationship Id="rId31" Type="http://schemas.openxmlformats.org/officeDocument/2006/relationships/slide" Target="slides/slide21.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slide" Target="slides/slide25.xml"/><Relationship Id="rId8" Type="http://schemas.openxmlformats.org/officeDocument/2006/relationships/slideMaster" Target="slideMasters/slideMaster8.xml"/><Relationship Id="rId3" Type="http://schemas.openxmlformats.org/officeDocument/2006/relationships/slideMaster" Target="slideMasters/slideMaster3.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slide" Target="slides/slide23.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A66F97B-7F39-4DAF-9CD7-5839DA0755A9}" type="datetimeFigureOut">
              <a:rPr lang="fr-FR" smtClean="0"/>
              <a:t>29/11/2022</a:t>
            </a:fld>
            <a:endParaRPr lang="fr-F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B3569CF-11FA-4B91-85AB-ED88B99DCEDA}" type="slidenum">
              <a:rPr lang="fr-FR" smtClean="0"/>
              <a:t>‹#›</a:t>
            </a:fld>
            <a:endParaRPr lang="fr-FR"/>
          </a:p>
        </p:txBody>
      </p:sp>
    </p:spTree>
    <p:extLst>
      <p:ext uri="{BB962C8B-B14F-4D97-AF65-F5344CB8AC3E}">
        <p14:creationId xmlns:p14="http://schemas.microsoft.com/office/powerpoint/2010/main" val="25529097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sz="1200" b="0" i="0" dirty="0">
                <a:solidFill>
                  <a:srgbClr val="000000"/>
                </a:solidFill>
                <a:effectLst/>
                <a:latin typeface="CIDFont+F12"/>
              </a:rPr>
              <a:t>Pour réussir le dimensionnement des ouvrages, trois grandes étapes doivent être respectées : l’étude climatologique, l’étude hydrologique et les calculs hydrauliques en fonction des débits et de la topographie du terrain naturel. Notre projet va se limiter aux deux études hydrologique et hydraulique. Son objectif est de rendre plus précis et plus rapide le calcul du débit de crue de projet, utilisé pour le dimensionnement des ouvrages hydrauliques. Ce débit de projet est basé sur les</a:t>
            </a:r>
            <a:r>
              <a:rPr lang="fr-FR" dirty="0"/>
              <a:t> </a:t>
            </a:r>
            <a:r>
              <a:rPr lang="fr-FR" sz="1200" b="0" i="0" dirty="0">
                <a:solidFill>
                  <a:srgbClr val="000000"/>
                </a:solidFill>
                <a:effectLst/>
                <a:latin typeface="CIDFont+F12"/>
              </a:rPr>
              <a:t>données hydrologiques, les caractéristiques du bassin versant, mais aussi fortement sur les méthodes de calcul utilisées.</a:t>
            </a:r>
            <a:r>
              <a:rPr lang="fr-FR" dirty="0"/>
              <a:t> </a:t>
            </a:r>
          </a:p>
          <a:p>
            <a:r>
              <a:rPr lang="fr-FR" sz="1200" b="0" i="0" dirty="0">
                <a:solidFill>
                  <a:srgbClr val="000000"/>
                </a:solidFill>
                <a:effectLst/>
                <a:latin typeface="CIDFont+F12"/>
              </a:rPr>
              <a:t>Partant de ces considérations, le présent travail vise la présentation d’une application d’automatisation du calcul hydrologique et du prédimensionnement des petits ouvrages hydrauliques, réalisé dans le cadre de notre projet de fin d’étude.</a:t>
            </a:r>
            <a:r>
              <a:rPr lang="fr-FR" dirty="0"/>
              <a:t> </a:t>
            </a:r>
            <a:br>
              <a:rPr lang="fr-FR" dirty="0"/>
            </a:br>
            <a:endParaRPr lang="fr-FR" dirty="0"/>
          </a:p>
          <a:p>
            <a:endParaRPr lang="fr-FR" dirty="0"/>
          </a:p>
          <a:p>
            <a:endParaRPr lang="fr-FR" dirty="0"/>
          </a:p>
        </p:txBody>
      </p:sp>
      <p:sp>
        <p:nvSpPr>
          <p:cNvPr id="4" name="Slide Number Placeholder 3"/>
          <p:cNvSpPr>
            <a:spLocks noGrp="1"/>
          </p:cNvSpPr>
          <p:nvPr>
            <p:ph type="sldNum" sz="quarter" idx="5"/>
          </p:nvPr>
        </p:nvSpPr>
        <p:spPr/>
        <p:txBody>
          <a:bodyPr/>
          <a:lstStyle/>
          <a:p>
            <a:fld id="{CB3569CF-11FA-4B91-85AB-ED88B99DCEDA}" type="slidenum">
              <a:rPr lang="fr-FR" smtClean="0"/>
              <a:t>3</a:t>
            </a:fld>
            <a:endParaRPr lang="fr-FR"/>
          </a:p>
        </p:txBody>
      </p:sp>
    </p:spTree>
    <p:extLst>
      <p:ext uri="{BB962C8B-B14F-4D97-AF65-F5344CB8AC3E}">
        <p14:creationId xmlns:p14="http://schemas.microsoft.com/office/powerpoint/2010/main" val="37654033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b="1" dirty="0" err="1">
                <a:effectLst/>
                <a:latin typeface="Times New Roman" panose="02020603050405020304" pitchFamily="18" charset="0"/>
                <a:ea typeface="Calibri" panose="020F0502020204030204" pitchFamily="34" charset="0"/>
                <a:cs typeface="Arial" panose="020B0604020202020204" pitchFamily="34" charset="0"/>
              </a:rPr>
              <a:t>Atomas</a:t>
            </a:r>
            <a:r>
              <a:rPr lang="fr-FR" sz="1800" b="1" dirty="0">
                <a:effectLst/>
                <a:latin typeface="Times New Roman" panose="02020603050405020304" pitchFamily="18" charset="0"/>
                <a:ea typeface="Calibri" panose="020F0502020204030204" pitchFamily="34" charset="0"/>
                <a:cs typeface="Arial" panose="020B0604020202020204" pitchFamily="34" charset="0"/>
              </a:rPr>
              <a:t> Ingénierie </a:t>
            </a:r>
            <a:r>
              <a:rPr lang="fr-FR" sz="1800" dirty="0">
                <a:effectLst/>
                <a:latin typeface="Times New Roman" panose="02020603050405020304" pitchFamily="18" charset="0"/>
                <a:ea typeface="Calibri" panose="020F0502020204030204" pitchFamily="34" charset="0"/>
                <a:cs typeface="Arial" panose="020B0604020202020204" pitchFamily="34" charset="0"/>
              </a:rPr>
              <a:t>est un bureau d’étude marocain fondé en 2015, depuis sa création il a contribué à des grands projets au niveau national et international.</a:t>
            </a:r>
            <a:endParaRPr lang="fr-FR" sz="1800" dirty="0">
              <a:effectLst/>
              <a:latin typeface="Calibri" panose="020F0502020204030204" pitchFamily="34" charset="0"/>
              <a:ea typeface="Calibri" panose="020F0502020204030204" pitchFamily="34" charset="0"/>
              <a:cs typeface="Arial" panose="020B0604020202020204" pitchFamily="34" charset="0"/>
            </a:endParaRPr>
          </a:p>
          <a:p>
            <a:r>
              <a:rPr lang="fr-FR" dirty="0"/>
              <a:t>Ses principaux domaines d’intervention sont Infrastructures et transports et </a:t>
            </a:r>
            <a:r>
              <a:rPr lang="fr-FR" dirty="0" err="1"/>
              <a:t>Batiment</a:t>
            </a:r>
            <a:r>
              <a:rPr lang="fr-FR" dirty="0"/>
              <a:t>. Ce qui est spéciale chez ATOMAS c’est leur ambition et leur esprit promoteur, ils travaillent avec les dernières technologies et d’ici vient l’idée d’une application que automatise les calculs hydrauliques pour dimensionnement des ouvrages d’arts.</a:t>
            </a:r>
          </a:p>
        </p:txBody>
      </p:sp>
      <p:sp>
        <p:nvSpPr>
          <p:cNvPr id="4" name="Slide Number Placeholder 3"/>
          <p:cNvSpPr>
            <a:spLocks noGrp="1"/>
          </p:cNvSpPr>
          <p:nvPr>
            <p:ph type="sldNum" sz="quarter" idx="5"/>
          </p:nvPr>
        </p:nvSpPr>
        <p:spPr/>
        <p:txBody>
          <a:bodyPr/>
          <a:lstStyle/>
          <a:p>
            <a:fld id="{CB3569CF-11FA-4B91-85AB-ED88B99DCEDA}" type="slidenum">
              <a:rPr lang="fr-FR" smtClean="0"/>
              <a:t>4</a:t>
            </a:fld>
            <a:endParaRPr lang="fr-FR"/>
          </a:p>
        </p:txBody>
      </p:sp>
    </p:spTree>
    <p:extLst>
      <p:ext uri="{BB962C8B-B14F-4D97-AF65-F5344CB8AC3E}">
        <p14:creationId xmlns:p14="http://schemas.microsoft.com/office/powerpoint/2010/main" val="39214677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Pour assurer le fonctionnement de notre application nous avons</a:t>
            </a:r>
          </a:p>
          <a:p>
            <a:endParaRPr lang="fr-FR" dirty="0"/>
          </a:p>
        </p:txBody>
      </p:sp>
      <p:sp>
        <p:nvSpPr>
          <p:cNvPr id="4" name="Slide Number Placeholder 3"/>
          <p:cNvSpPr>
            <a:spLocks noGrp="1"/>
          </p:cNvSpPr>
          <p:nvPr>
            <p:ph type="sldNum" sz="quarter" idx="5"/>
          </p:nvPr>
        </p:nvSpPr>
        <p:spPr/>
        <p:txBody>
          <a:bodyPr/>
          <a:lstStyle/>
          <a:p>
            <a:fld id="{CB3569CF-11FA-4B91-85AB-ED88B99DCEDA}" type="slidenum">
              <a:rPr lang="fr-FR" smtClean="0"/>
              <a:t>6</a:t>
            </a:fld>
            <a:endParaRPr lang="fr-FR"/>
          </a:p>
        </p:txBody>
      </p:sp>
    </p:spTree>
    <p:extLst>
      <p:ext uri="{BB962C8B-B14F-4D97-AF65-F5344CB8AC3E}">
        <p14:creationId xmlns:p14="http://schemas.microsoft.com/office/powerpoint/2010/main" val="365829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Pour assurer le fonctionnement de notre application nous avons</a:t>
            </a:r>
          </a:p>
          <a:p>
            <a:endParaRPr lang="fr-FR" dirty="0"/>
          </a:p>
        </p:txBody>
      </p:sp>
      <p:sp>
        <p:nvSpPr>
          <p:cNvPr id="4" name="Slide Number Placeholder 3"/>
          <p:cNvSpPr>
            <a:spLocks noGrp="1"/>
          </p:cNvSpPr>
          <p:nvPr>
            <p:ph type="sldNum" sz="quarter" idx="5"/>
          </p:nvPr>
        </p:nvSpPr>
        <p:spPr/>
        <p:txBody>
          <a:bodyPr/>
          <a:lstStyle/>
          <a:p>
            <a:fld id="{CB3569CF-11FA-4B91-85AB-ED88B99DCEDA}" type="slidenum">
              <a:rPr lang="fr-FR" smtClean="0"/>
              <a:t>7</a:t>
            </a:fld>
            <a:endParaRPr lang="fr-FR"/>
          </a:p>
        </p:txBody>
      </p:sp>
    </p:spTree>
    <p:extLst>
      <p:ext uri="{BB962C8B-B14F-4D97-AF65-F5344CB8AC3E}">
        <p14:creationId xmlns:p14="http://schemas.microsoft.com/office/powerpoint/2010/main" val="19455838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Pour assurer le fonctionnement de notre application nous avons</a:t>
            </a:r>
          </a:p>
          <a:p>
            <a:endParaRPr lang="fr-FR" dirty="0"/>
          </a:p>
        </p:txBody>
      </p:sp>
      <p:sp>
        <p:nvSpPr>
          <p:cNvPr id="4" name="Slide Number Placeholder 3"/>
          <p:cNvSpPr>
            <a:spLocks noGrp="1"/>
          </p:cNvSpPr>
          <p:nvPr>
            <p:ph type="sldNum" sz="quarter" idx="5"/>
          </p:nvPr>
        </p:nvSpPr>
        <p:spPr/>
        <p:txBody>
          <a:bodyPr/>
          <a:lstStyle/>
          <a:p>
            <a:fld id="{CB3569CF-11FA-4B91-85AB-ED88B99DCEDA}" type="slidenum">
              <a:rPr lang="fr-FR" smtClean="0"/>
              <a:t>8</a:t>
            </a:fld>
            <a:endParaRPr lang="fr-FR"/>
          </a:p>
        </p:txBody>
      </p:sp>
    </p:spTree>
    <p:extLst>
      <p:ext uri="{BB962C8B-B14F-4D97-AF65-F5344CB8AC3E}">
        <p14:creationId xmlns:p14="http://schemas.microsoft.com/office/powerpoint/2010/main" val="30808458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sz="1800" b="0" i="0" dirty="0">
                <a:solidFill>
                  <a:srgbClr val="000000"/>
                </a:solidFill>
                <a:effectLst/>
                <a:latin typeface="Times New Roman" panose="02020603050405020304" pitchFamily="18" charset="0"/>
              </a:rPr>
              <a:t>L’estimation de la crue de projet ne doit pas reposer sur une seule formule ou méthode. Bien au contraire, il convient de recourir à différentes méthodes adaptées aux données disponibles et aux spécificités de la région concernée.</a:t>
            </a:r>
            <a:r>
              <a:rPr lang="fr-FR" dirty="0"/>
              <a:t> </a:t>
            </a:r>
          </a:p>
          <a:p>
            <a:r>
              <a:rPr lang="fr-FR" sz="1800" b="0" i="0" dirty="0">
                <a:solidFill>
                  <a:srgbClr val="000000"/>
                </a:solidFill>
                <a:effectLst/>
                <a:latin typeface="Times New Roman" panose="02020603050405020304" pitchFamily="18" charset="0"/>
              </a:rPr>
              <a:t>Une multitude de méthodes d’estimation des crues de projets existent et sont utilisées dans le but de dimensionnement des ouvrages hydrauliques en génie civil (barrages, ponts, ouvrages de franchissement routier, réseaux d’assainissement…).</a:t>
            </a:r>
            <a:r>
              <a:rPr lang="fr-FR" dirty="0"/>
              <a:t> </a:t>
            </a:r>
          </a:p>
          <a:p>
            <a:r>
              <a:rPr lang="fr-FR" dirty="0"/>
              <a:t>Ces méthodes peuvent être classées en quatre familles.</a:t>
            </a:r>
            <a:br>
              <a:rPr lang="fr-FR" dirty="0"/>
            </a:br>
            <a:br>
              <a:rPr lang="fr-FR" dirty="0"/>
            </a:br>
            <a:endParaRPr lang="fr-FR" dirty="0"/>
          </a:p>
        </p:txBody>
      </p:sp>
      <p:sp>
        <p:nvSpPr>
          <p:cNvPr id="4" name="Slide Number Placeholder 3"/>
          <p:cNvSpPr>
            <a:spLocks noGrp="1"/>
          </p:cNvSpPr>
          <p:nvPr>
            <p:ph type="sldNum" sz="quarter" idx="5"/>
          </p:nvPr>
        </p:nvSpPr>
        <p:spPr/>
        <p:txBody>
          <a:bodyPr/>
          <a:lstStyle/>
          <a:p>
            <a:fld id="{CB3569CF-11FA-4B91-85AB-ED88B99DCEDA}" type="slidenum">
              <a:rPr lang="fr-FR" smtClean="0"/>
              <a:t>10</a:t>
            </a:fld>
            <a:endParaRPr lang="fr-FR"/>
          </a:p>
        </p:txBody>
      </p:sp>
    </p:spTree>
    <p:extLst>
      <p:ext uri="{BB962C8B-B14F-4D97-AF65-F5344CB8AC3E}">
        <p14:creationId xmlns:p14="http://schemas.microsoft.com/office/powerpoint/2010/main" val="24760681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B3569CF-11FA-4B91-85AB-ED88B99DCEDA}" type="slidenum">
              <a:rPr lang="fr-FR" smtClean="0"/>
              <a:t>16</a:t>
            </a:fld>
            <a:endParaRPr lang="fr-FR"/>
          </a:p>
        </p:txBody>
      </p:sp>
    </p:spTree>
    <p:extLst>
      <p:ext uri="{BB962C8B-B14F-4D97-AF65-F5344CB8AC3E}">
        <p14:creationId xmlns:p14="http://schemas.microsoft.com/office/powerpoint/2010/main" val="10033693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Pour assurer le fonctionnement de notre application nous avons</a:t>
            </a:r>
          </a:p>
          <a:p>
            <a:endParaRPr lang="fr-FR" dirty="0"/>
          </a:p>
        </p:txBody>
      </p:sp>
      <p:sp>
        <p:nvSpPr>
          <p:cNvPr id="4" name="Slide Number Placeholder 3"/>
          <p:cNvSpPr>
            <a:spLocks noGrp="1"/>
          </p:cNvSpPr>
          <p:nvPr>
            <p:ph type="sldNum" sz="quarter" idx="5"/>
          </p:nvPr>
        </p:nvSpPr>
        <p:spPr/>
        <p:txBody>
          <a:bodyPr/>
          <a:lstStyle/>
          <a:p>
            <a:fld id="{CB3569CF-11FA-4B91-85AB-ED88B99DCEDA}" type="slidenum">
              <a:rPr lang="fr-FR" smtClean="0"/>
              <a:t>21</a:t>
            </a:fld>
            <a:endParaRPr lang="fr-FR"/>
          </a:p>
        </p:txBody>
      </p:sp>
    </p:spTree>
    <p:extLst>
      <p:ext uri="{BB962C8B-B14F-4D97-AF65-F5344CB8AC3E}">
        <p14:creationId xmlns:p14="http://schemas.microsoft.com/office/powerpoint/2010/main" val="26907689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sz="1200" dirty="0">
                <a:effectLst/>
                <a:latin typeface="Adobe Devanagari"/>
                <a:ea typeface="Times New Roman" panose="02020603050405020304" pitchFamily="18" charset="0"/>
                <a:cs typeface="Arial" panose="020B0604020202020204" pitchFamily="34" charset="0"/>
              </a:rPr>
              <a:t>Le débit de projet est estimé pour la même période de retour utilisée pour le bassin de référence. </a:t>
            </a:r>
            <a:endParaRPr lang="fr-FR" dirty="0"/>
          </a:p>
        </p:txBody>
      </p:sp>
      <p:sp>
        <p:nvSpPr>
          <p:cNvPr id="4" name="Slide Number Placeholder 3"/>
          <p:cNvSpPr>
            <a:spLocks noGrp="1"/>
          </p:cNvSpPr>
          <p:nvPr>
            <p:ph type="sldNum" sz="quarter" idx="5"/>
          </p:nvPr>
        </p:nvSpPr>
        <p:spPr/>
        <p:txBody>
          <a:bodyPr/>
          <a:lstStyle/>
          <a:p>
            <a:fld id="{CB3569CF-11FA-4B91-85AB-ED88B99DCEDA}" type="slidenum">
              <a:rPr lang="fr-FR" smtClean="0"/>
              <a:t>23</a:t>
            </a:fld>
            <a:endParaRPr lang="fr-FR"/>
          </a:p>
        </p:txBody>
      </p:sp>
    </p:spTree>
    <p:extLst>
      <p:ext uri="{BB962C8B-B14F-4D97-AF65-F5344CB8AC3E}">
        <p14:creationId xmlns:p14="http://schemas.microsoft.com/office/powerpoint/2010/main" val="318310876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7.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7.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7.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7.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7.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7.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7.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8.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9.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9.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9.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9.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9.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9.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9.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9.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10.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Cover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038713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_Contents slide layout">
    <p:spTree>
      <p:nvGrpSpPr>
        <p:cNvPr id="1" name=""/>
        <p:cNvGrpSpPr/>
        <p:nvPr/>
      </p:nvGrpSpPr>
      <p:grpSpPr>
        <a:xfrm>
          <a:off x="0" y="0"/>
          <a:ext cx="0" cy="0"/>
          <a:chOff x="0" y="0"/>
          <a:chExt cx="0" cy="0"/>
        </a:xfrm>
      </p:grpSpPr>
      <p:sp>
        <p:nvSpPr>
          <p:cNvPr id="45" name="그림 개체 틀 2">
            <a:extLst>
              <a:ext uri="{FF2B5EF4-FFF2-40B4-BE49-F238E27FC236}">
                <a16:creationId xmlns:a16="http://schemas.microsoft.com/office/drawing/2014/main" id="{F4ED8358-82BF-4BDB-9FF6-4C88568C9870}"/>
              </a:ext>
            </a:extLst>
          </p:cNvPr>
          <p:cNvSpPr>
            <a:spLocks noGrp="1"/>
          </p:cNvSpPr>
          <p:nvPr>
            <p:ph type="pic" sz="quarter" idx="11" hasCustomPrompt="1"/>
          </p:nvPr>
        </p:nvSpPr>
        <p:spPr>
          <a:xfrm>
            <a:off x="0" y="0"/>
            <a:ext cx="5921830" cy="6858000"/>
          </a:xfrm>
          <a:prstGeom prst="roundRect">
            <a:avLst>
              <a:gd name="adj" fmla="val 0"/>
            </a:avLst>
          </a:prstGeom>
          <a:solidFill>
            <a:schemeClr val="bg1">
              <a:lumMod val="95000"/>
            </a:schemeClr>
          </a:solidFill>
          <a:ln w="152400">
            <a:noFill/>
          </a:ln>
          <a:effectLst/>
        </p:spPr>
        <p:txBody>
          <a:bodyPr anchor="ctr"/>
          <a:lstStyle>
            <a:lvl1pPr marL="0" indent="0" algn="ctr">
              <a:buFontTx/>
              <a:buNone/>
              <a:defRPr sz="1200">
                <a:solidFill>
                  <a:schemeClr val="tx1">
                    <a:lumMod val="75000"/>
                    <a:lumOff val="25000"/>
                  </a:schemeClr>
                </a:solidFill>
              </a:defRPr>
            </a:lvl1pPr>
          </a:lstStyle>
          <a:p>
            <a:r>
              <a:rPr lang="en-US" altLang="ko-KR" dirty="0"/>
              <a:t>Place Your Picture Here And Send To Back</a:t>
            </a:r>
            <a:endParaRPr lang="ko-KR" altLang="en-US" dirty="0"/>
          </a:p>
        </p:txBody>
      </p:sp>
    </p:spTree>
    <p:extLst>
      <p:ext uri="{BB962C8B-B14F-4D97-AF65-F5344CB8AC3E}">
        <p14:creationId xmlns:p14="http://schemas.microsoft.com/office/powerpoint/2010/main" val="28830923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6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6566214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Image slide layout">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8B385D46-BB81-40F4-97C1-95575D4C9F09}"/>
              </a:ext>
            </a:extLst>
          </p:cNvPr>
          <p:cNvSpPr>
            <a:spLocks noGrp="1"/>
          </p:cNvSpPr>
          <p:nvPr>
            <p:ph type="pic" sz="quarter" idx="11" hasCustomPrompt="1"/>
          </p:nvPr>
        </p:nvSpPr>
        <p:spPr>
          <a:xfrm>
            <a:off x="3522980" y="2966968"/>
            <a:ext cx="2230831" cy="2230831"/>
          </a:xfrm>
          <a:custGeom>
            <a:avLst/>
            <a:gdLst>
              <a:gd name="connsiteX0" fmla="*/ 1115416 w 2230831"/>
              <a:gd name="connsiteY0" fmla="*/ 0 h 2230831"/>
              <a:gd name="connsiteX1" fmla="*/ 1239476 w 2230831"/>
              <a:gd name="connsiteY1" fmla="*/ 51388 h 2230831"/>
              <a:gd name="connsiteX2" fmla="*/ 2179444 w 2230831"/>
              <a:gd name="connsiteY2" fmla="*/ 991355 h 2230831"/>
              <a:gd name="connsiteX3" fmla="*/ 2179444 w 2230831"/>
              <a:gd name="connsiteY3" fmla="*/ 1239476 h 2230831"/>
              <a:gd name="connsiteX4" fmla="*/ 1239476 w 2230831"/>
              <a:gd name="connsiteY4" fmla="*/ 2179444 h 2230831"/>
              <a:gd name="connsiteX5" fmla="*/ 991355 w 2230831"/>
              <a:gd name="connsiteY5" fmla="*/ 2179444 h 2230831"/>
              <a:gd name="connsiteX6" fmla="*/ 51388 w 2230831"/>
              <a:gd name="connsiteY6" fmla="*/ 1239476 h 2230831"/>
              <a:gd name="connsiteX7" fmla="*/ 51388 w 2230831"/>
              <a:gd name="connsiteY7" fmla="*/ 991355 h 2230831"/>
              <a:gd name="connsiteX8" fmla="*/ 991355 w 2230831"/>
              <a:gd name="connsiteY8" fmla="*/ 51388 h 2230831"/>
              <a:gd name="connsiteX9" fmla="*/ 1115416 w 2230831"/>
              <a:gd name="connsiteY9" fmla="*/ 0 h 2230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30831" h="2230831">
                <a:moveTo>
                  <a:pt x="1115416" y="0"/>
                </a:moveTo>
                <a:cubicBezTo>
                  <a:pt x="1160317" y="0"/>
                  <a:pt x="1205218" y="17129"/>
                  <a:pt x="1239476" y="51388"/>
                </a:cubicBezTo>
                <a:lnTo>
                  <a:pt x="2179444" y="991355"/>
                </a:lnTo>
                <a:cubicBezTo>
                  <a:pt x="2247960" y="1059872"/>
                  <a:pt x="2247960" y="1170960"/>
                  <a:pt x="2179444" y="1239476"/>
                </a:cubicBezTo>
                <a:lnTo>
                  <a:pt x="1239476" y="2179444"/>
                </a:lnTo>
                <a:cubicBezTo>
                  <a:pt x="1170960" y="2247960"/>
                  <a:pt x="1059872" y="2247960"/>
                  <a:pt x="991355" y="2179444"/>
                </a:cubicBezTo>
                <a:lnTo>
                  <a:pt x="51388" y="1239476"/>
                </a:lnTo>
                <a:cubicBezTo>
                  <a:pt x="-17129" y="1170960"/>
                  <a:pt x="-17129" y="1059872"/>
                  <a:pt x="51388" y="991355"/>
                </a:cubicBezTo>
                <a:lnTo>
                  <a:pt x="991355" y="51388"/>
                </a:lnTo>
                <a:cubicBezTo>
                  <a:pt x="1025614" y="17129"/>
                  <a:pt x="1070515" y="0"/>
                  <a:pt x="1115416" y="0"/>
                </a:cubicBezTo>
                <a:close/>
              </a:path>
            </a:pathLst>
          </a:custGeom>
          <a:solidFill>
            <a:schemeClr val="bg1">
              <a:lumMod val="95000"/>
            </a:schemeClr>
          </a:solidFill>
          <a:ln w="25400">
            <a:noFill/>
          </a:ln>
          <a:effectLst/>
        </p:spPr>
        <p:txBody>
          <a:bodyPr wrap="square" anchor="ctr">
            <a:noAutofit/>
          </a:bodyPr>
          <a:lstStyle>
            <a:lvl1pPr marL="0" indent="0" algn="ctr">
              <a:buFontTx/>
              <a:buNone/>
              <a:defRPr sz="1200">
                <a:solidFill>
                  <a:schemeClr val="tx1">
                    <a:lumMod val="75000"/>
                    <a:lumOff val="25000"/>
                  </a:schemeClr>
                </a:solidFill>
                <a:latin typeface="+mn-lt"/>
                <a:cs typeface="Arial" pitchFamily="34" charset="0"/>
              </a:defRPr>
            </a:lvl1pPr>
          </a:lstStyle>
          <a:p>
            <a:r>
              <a:rPr lang="en-US" altLang="ko-KR" dirty="0"/>
              <a:t>Place Your Picture Here</a:t>
            </a:r>
            <a:endParaRPr lang="ko-KR" altLang="en-US" dirty="0"/>
          </a:p>
        </p:txBody>
      </p:sp>
      <p:sp>
        <p:nvSpPr>
          <p:cNvPr id="18" name="Picture Placeholder 17">
            <a:extLst>
              <a:ext uri="{FF2B5EF4-FFF2-40B4-BE49-F238E27FC236}">
                <a16:creationId xmlns:a16="http://schemas.microsoft.com/office/drawing/2014/main" id="{36EAA121-572C-4C83-A24E-989B72B92A11}"/>
              </a:ext>
            </a:extLst>
          </p:cNvPr>
          <p:cNvSpPr>
            <a:spLocks noGrp="1"/>
          </p:cNvSpPr>
          <p:nvPr>
            <p:ph type="pic" sz="quarter" idx="12" hasCustomPrompt="1"/>
          </p:nvPr>
        </p:nvSpPr>
        <p:spPr>
          <a:xfrm>
            <a:off x="4802736" y="1678845"/>
            <a:ext cx="2230831" cy="2230831"/>
          </a:xfrm>
          <a:custGeom>
            <a:avLst/>
            <a:gdLst>
              <a:gd name="connsiteX0" fmla="*/ 1115416 w 2230831"/>
              <a:gd name="connsiteY0" fmla="*/ 0 h 2230831"/>
              <a:gd name="connsiteX1" fmla="*/ 1239476 w 2230831"/>
              <a:gd name="connsiteY1" fmla="*/ 51387 h 2230831"/>
              <a:gd name="connsiteX2" fmla="*/ 2179444 w 2230831"/>
              <a:gd name="connsiteY2" fmla="*/ 991355 h 2230831"/>
              <a:gd name="connsiteX3" fmla="*/ 2179444 w 2230831"/>
              <a:gd name="connsiteY3" fmla="*/ 1239476 h 2230831"/>
              <a:gd name="connsiteX4" fmla="*/ 1239476 w 2230831"/>
              <a:gd name="connsiteY4" fmla="*/ 2179444 h 2230831"/>
              <a:gd name="connsiteX5" fmla="*/ 991355 w 2230831"/>
              <a:gd name="connsiteY5" fmla="*/ 2179444 h 2230831"/>
              <a:gd name="connsiteX6" fmla="*/ 51388 w 2230831"/>
              <a:gd name="connsiteY6" fmla="*/ 1239476 h 2230831"/>
              <a:gd name="connsiteX7" fmla="*/ 51388 w 2230831"/>
              <a:gd name="connsiteY7" fmla="*/ 991355 h 2230831"/>
              <a:gd name="connsiteX8" fmla="*/ 991355 w 2230831"/>
              <a:gd name="connsiteY8" fmla="*/ 51387 h 2230831"/>
              <a:gd name="connsiteX9" fmla="*/ 1115416 w 2230831"/>
              <a:gd name="connsiteY9" fmla="*/ 0 h 2230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30831" h="2230831">
                <a:moveTo>
                  <a:pt x="1115416" y="0"/>
                </a:moveTo>
                <a:cubicBezTo>
                  <a:pt x="1160317" y="0"/>
                  <a:pt x="1205218" y="17129"/>
                  <a:pt x="1239476" y="51387"/>
                </a:cubicBezTo>
                <a:lnTo>
                  <a:pt x="2179444" y="991355"/>
                </a:lnTo>
                <a:cubicBezTo>
                  <a:pt x="2247960" y="1059872"/>
                  <a:pt x="2247960" y="1170960"/>
                  <a:pt x="2179444" y="1239476"/>
                </a:cubicBezTo>
                <a:lnTo>
                  <a:pt x="1239476" y="2179444"/>
                </a:lnTo>
                <a:cubicBezTo>
                  <a:pt x="1170960" y="2247960"/>
                  <a:pt x="1059872" y="2247960"/>
                  <a:pt x="991355" y="2179444"/>
                </a:cubicBezTo>
                <a:lnTo>
                  <a:pt x="51388" y="1239476"/>
                </a:lnTo>
                <a:cubicBezTo>
                  <a:pt x="-17129" y="1170960"/>
                  <a:pt x="-17129" y="1059872"/>
                  <a:pt x="51388" y="991355"/>
                </a:cubicBezTo>
                <a:lnTo>
                  <a:pt x="991355" y="51387"/>
                </a:lnTo>
                <a:cubicBezTo>
                  <a:pt x="1025614" y="17129"/>
                  <a:pt x="1070515" y="0"/>
                  <a:pt x="1115416" y="0"/>
                </a:cubicBezTo>
                <a:close/>
              </a:path>
            </a:pathLst>
          </a:custGeom>
          <a:solidFill>
            <a:schemeClr val="bg1">
              <a:lumMod val="95000"/>
            </a:schemeClr>
          </a:solidFill>
          <a:ln w="25400">
            <a:noFill/>
          </a:ln>
          <a:effectLst/>
        </p:spPr>
        <p:txBody>
          <a:bodyPr wrap="square" anchor="ctr">
            <a:noAutofit/>
          </a:bodyPr>
          <a:lstStyle>
            <a:lvl1pPr marL="0" indent="0" algn="ctr">
              <a:buFontTx/>
              <a:buNone/>
              <a:defRPr sz="1200">
                <a:solidFill>
                  <a:schemeClr val="tx1">
                    <a:lumMod val="75000"/>
                    <a:lumOff val="25000"/>
                  </a:schemeClr>
                </a:solidFill>
                <a:latin typeface="+mn-lt"/>
                <a:cs typeface="Arial" pitchFamily="34" charset="0"/>
              </a:defRPr>
            </a:lvl1pPr>
          </a:lstStyle>
          <a:p>
            <a:r>
              <a:rPr lang="en-US" altLang="ko-KR" dirty="0"/>
              <a:t>Place Your Picture Here</a:t>
            </a:r>
            <a:endParaRPr lang="ko-KR" altLang="en-US" dirty="0"/>
          </a:p>
        </p:txBody>
      </p:sp>
      <p:sp>
        <p:nvSpPr>
          <p:cNvPr id="17" name="Picture Placeholder 16">
            <a:extLst>
              <a:ext uri="{FF2B5EF4-FFF2-40B4-BE49-F238E27FC236}">
                <a16:creationId xmlns:a16="http://schemas.microsoft.com/office/drawing/2014/main" id="{15BECEA9-B7DA-4E09-9E80-B8B80B8E97C3}"/>
              </a:ext>
            </a:extLst>
          </p:cNvPr>
          <p:cNvSpPr>
            <a:spLocks noGrp="1"/>
          </p:cNvSpPr>
          <p:nvPr>
            <p:ph type="pic" sz="quarter" idx="13" hasCustomPrompt="1"/>
          </p:nvPr>
        </p:nvSpPr>
        <p:spPr>
          <a:xfrm>
            <a:off x="3524191" y="390720"/>
            <a:ext cx="2230831" cy="2230831"/>
          </a:xfrm>
          <a:custGeom>
            <a:avLst/>
            <a:gdLst>
              <a:gd name="connsiteX0" fmla="*/ 1115416 w 2230831"/>
              <a:gd name="connsiteY0" fmla="*/ 0 h 2230831"/>
              <a:gd name="connsiteX1" fmla="*/ 1239476 w 2230831"/>
              <a:gd name="connsiteY1" fmla="*/ 51387 h 2230831"/>
              <a:gd name="connsiteX2" fmla="*/ 2179444 w 2230831"/>
              <a:gd name="connsiteY2" fmla="*/ 991355 h 2230831"/>
              <a:gd name="connsiteX3" fmla="*/ 2179444 w 2230831"/>
              <a:gd name="connsiteY3" fmla="*/ 1239476 h 2230831"/>
              <a:gd name="connsiteX4" fmla="*/ 1239476 w 2230831"/>
              <a:gd name="connsiteY4" fmla="*/ 2179444 h 2230831"/>
              <a:gd name="connsiteX5" fmla="*/ 991355 w 2230831"/>
              <a:gd name="connsiteY5" fmla="*/ 2179444 h 2230831"/>
              <a:gd name="connsiteX6" fmla="*/ 51388 w 2230831"/>
              <a:gd name="connsiteY6" fmla="*/ 1239476 h 2230831"/>
              <a:gd name="connsiteX7" fmla="*/ 51388 w 2230831"/>
              <a:gd name="connsiteY7" fmla="*/ 991355 h 2230831"/>
              <a:gd name="connsiteX8" fmla="*/ 991355 w 2230831"/>
              <a:gd name="connsiteY8" fmla="*/ 51387 h 2230831"/>
              <a:gd name="connsiteX9" fmla="*/ 1115416 w 2230831"/>
              <a:gd name="connsiteY9" fmla="*/ 0 h 2230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30831" h="2230831">
                <a:moveTo>
                  <a:pt x="1115416" y="0"/>
                </a:moveTo>
                <a:cubicBezTo>
                  <a:pt x="1160317" y="0"/>
                  <a:pt x="1205218" y="17129"/>
                  <a:pt x="1239476" y="51387"/>
                </a:cubicBezTo>
                <a:lnTo>
                  <a:pt x="2179444" y="991355"/>
                </a:lnTo>
                <a:cubicBezTo>
                  <a:pt x="2247960" y="1059872"/>
                  <a:pt x="2247960" y="1170960"/>
                  <a:pt x="2179444" y="1239476"/>
                </a:cubicBezTo>
                <a:lnTo>
                  <a:pt x="1239476" y="2179444"/>
                </a:lnTo>
                <a:cubicBezTo>
                  <a:pt x="1170960" y="2247960"/>
                  <a:pt x="1059872" y="2247960"/>
                  <a:pt x="991355" y="2179444"/>
                </a:cubicBezTo>
                <a:lnTo>
                  <a:pt x="51388" y="1239476"/>
                </a:lnTo>
                <a:cubicBezTo>
                  <a:pt x="-17129" y="1170960"/>
                  <a:pt x="-17129" y="1059872"/>
                  <a:pt x="51388" y="991355"/>
                </a:cubicBezTo>
                <a:lnTo>
                  <a:pt x="991355" y="51387"/>
                </a:lnTo>
                <a:cubicBezTo>
                  <a:pt x="1025614" y="17129"/>
                  <a:pt x="1070515" y="0"/>
                  <a:pt x="1115416" y="0"/>
                </a:cubicBezTo>
                <a:close/>
              </a:path>
            </a:pathLst>
          </a:custGeom>
          <a:solidFill>
            <a:schemeClr val="bg1">
              <a:lumMod val="95000"/>
            </a:schemeClr>
          </a:solidFill>
          <a:ln w="25400">
            <a:noFill/>
          </a:ln>
          <a:effectLst/>
        </p:spPr>
        <p:txBody>
          <a:bodyPr wrap="square" anchor="ctr">
            <a:noAutofit/>
          </a:bodyPr>
          <a:lstStyle>
            <a:lvl1pPr marL="0" indent="0" algn="ctr">
              <a:buFontTx/>
              <a:buNone/>
              <a:defRPr sz="1200">
                <a:solidFill>
                  <a:schemeClr val="tx1">
                    <a:lumMod val="75000"/>
                    <a:lumOff val="25000"/>
                  </a:schemeClr>
                </a:solidFill>
                <a:latin typeface="+mn-lt"/>
                <a:cs typeface="Arial" pitchFamily="34" charset="0"/>
              </a:defRPr>
            </a:lvl1pPr>
          </a:lstStyle>
          <a:p>
            <a:r>
              <a:rPr lang="en-US" altLang="ko-KR" dirty="0"/>
              <a:t>Place Your Picture Here</a:t>
            </a:r>
            <a:endParaRPr lang="ko-KR" altLang="en-US" dirty="0"/>
          </a:p>
        </p:txBody>
      </p:sp>
      <p:sp>
        <p:nvSpPr>
          <p:cNvPr id="16" name="Picture Placeholder 15">
            <a:extLst>
              <a:ext uri="{FF2B5EF4-FFF2-40B4-BE49-F238E27FC236}">
                <a16:creationId xmlns:a16="http://schemas.microsoft.com/office/drawing/2014/main" id="{A0108D6E-0789-4A3A-806C-951F2E7E421E}"/>
              </a:ext>
            </a:extLst>
          </p:cNvPr>
          <p:cNvSpPr>
            <a:spLocks noGrp="1"/>
          </p:cNvSpPr>
          <p:nvPr>
            <p:ph type="pic" sz="quarter" idx="14" hasCustomPrompt="1"/>
          </p:nvPr>
        </p:nvSpPr>
        <p:spPr>
          <a:xfrm>
            <a:off x="2229202" y="1649808"/>
            <a:ext cx="2230831" cy="2230831"/>
          </a:xfrm>
          <a:custGeom>
            <a:avLst/>
            <a:gdLst>
              <a:gd name="connsiteX0" fmla="*/ 1115416 w 2230831"/>
              <a:gd name="connsiteY0" fmla="*/ 0 h 2230831"/>
              <a:gd name="connsiteX1" fmla="*/ 1239476 w 2230831"/>
              <a:gd name="connsiteY1" fmla="*/ 51388 h 2230831"/>
              <a:gd name="connsiteX2" fmla="*/ 2179444 w 2230831"/>
              <a:gd name="connsiteY2" fmla="*/ 991355 h 2230831"/>
              <a:gd name="connsiteX3" fmla="*/ 2179444 w 2230831"/>
              <a:gd name="connsiteY3" fmla="*/ 1239476 h 2230831"/>
              <a:gd name="connsiteX4" fmla="*/ 1239476 w 2230831"/>
              <a:gd name="connsiteY4" fmla="*/ 2179444 h 2230831"/>
              <a:gd name="connsiteX5" fmla="*/ 991355 w 2230831"/>
              <a:gd name="connsiteY5" fmla="*/ 2179444 h 2230831"/>
              <a:gd name="connsiteX6" fmla="*/ 51388 w 2230831"/>
              <a:gd name="connsiteY6" fmla="*/ 1239476 h 2230831"/>
              <a:gd name="connsiteX7" fmla="*/ 51388 w 2230831"/>
              <a:gd name="connsiteY7" fmla="*/ 991355 h 2230831"/>
              <a:gd name="connsiteX8" fmla="*/ 991355 w 2230831"/>
              <a:gd name="connsiteY8" fmla="*/ 51388 h 2230831"/>
              <a:gd name="connsiteX9" fmla="*/ 1115416 w 2230831"/>
              <a:gd name="connsiteY9" fmla="*/ 0 h 2230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30831" h="2230831">
                <a:moveTo>
                  <a:pt x="1115416" y="0"/>
                </a:moveTo>
                <a:cubicBezTo>
                  <a:pt x="1160317" y="0"/>
                  <a:pt x="1205218" y="17129"/>
                  <a:pt x="1239476" y="51388"/>
                </a:cubicBezTo>
                <a:lnTo>
                  <a:pt x="2179444" y="991355"/>
                </a:lnTo>
                <a:cubicBezTo>
                  <a:pt x="2247960" y="1059872"/>
                  <a:pt x="2247960" y="1170960"/>
                  <a:pt x="2179444" y="1239476"/>
                </a:cubicBezTo>
                <a:lnTo>
                  <a:pt x="1239476" y="2179444"/>
                </a:lnTo>
                <a:cubicBezTo>
                  <a:pt x="1170960" y="2247960"/>
                  <a:pt x="1059872" y="2247960"/>
                  <a:pt x="991355" y="2179444"/>
                </a:cubicBezTo>
                <a:lnTo>
                  <a:pt x="51388" y="1239476"/>
                </a:lnTo>
                <a:cubicBezTo>
                  <a:pt x="-17129" y="1170960"/>
                  <a:pt x="-17129" y="1059872"/>
                  <a:pt x="51388" y="991355"/>
                </a:cubicBezTo>
                <a:lnTo>
                  <a:pt x="991355" y="51388"/>
                </a:lnTo>
                <a:cubicBezTo>
                  <a:pt x="1025614" y="17129"/>
                  <a:pt x="1070515" y="0"/>
                  <a:pt x="1115416" y="0"/>
                </a:cubicBezTo>
                <a:close/>
              </a:path>
            </a:pathLst>
          </a:custGeom>
          <a:solidFill>
            <a:schemeClr val="bg1">
              <a:lumMod val="95000"/>
            </a:schemeClr>
          </a:solidFill>
          <a:ln w="25400">
            <a:noFill/>
          </a:ln>
          <a:effectLst/>
        </p:spPr>
        <p:txBody>
          <a:bodyPr wrap="square" anchor="ctr">
            <a:noAutofit/>
          </a:bodyPr>
          <a:lstStyle>
            <a:lvl1pPr marL="0" indent="0" algn="ctr">
              <a:buFontTx/>
              <a:buNone/>
              <a:defRPr sz="1200">
                <a:solidFill>
                  <a:schemeClr val="tx1">
                    <a:lumMod val="75000"/>
                    <a:lumOff val="25000"/>
                  </a:schemeClr>
                </a:solidFill>
                <a:latin typeface="+mn-lt"/>
                <a:cs typeface="Arial" pitchFamily="34" charset="0"/>
              </a:defRPr>
            </a:lvl1pPr>
          </a:lstStyle>
          <a:p>
            <a:r>
              <a:rPr lang="en-US" altLang="ko-KR" dirty="0"/>
              <a:t>Place Your Picture Here</a:t>
            </a:r>
            <a:endParaRPr lang="ko-KR" altLang="en-US" dirty="0"/>
          </a:p>
        </p:txBody>
      </p:sp>
      <p:sp>
        <p:nvSpPr>
          <p:cNvPr id="15" name="Picture Placeholder 14">
            <a:extLst>
              <a:ext uri="{FF2B5EF4-FFF2-40B4-BE49-F238E27FC236}">
                <a16:creationId xmlns:a16="http://schemas.microsoft.com/office/drawing/2014/main" id="{0FB68D23-CA73-40EF-B39D-027E16880DD0}"/>
              </a:ext>
            </a:extLst>
          </p:cNvPr>
          <p:cNvSpPr>
            <a:spLocks noGrp="1"/>
          </p:cNvSpPr>
          <p:nvPr>
            <p:ph type="pic" sz="quarter" idx="15" hasCustomPrompt="1"/>
          </p:nvPr>
        </p:nvSpPr>
        <p:spPr>
          <a:xfrm>
            <a:off x="2223009" y="4236450"/>
            <a:ext cx="2230831" cy="2230831"/>
          </a:xfrm>
          <a:custGeom>
            <a:avLst/>
            <a:gdLst>
              <a:gd name="connsiteX0" fmla="*/ 1115416 w 2230831"/>
              <a:gd name="connsiteY0" fmla="*/ 0 h 2230831"/>
              <a:gd name="connsiteX1" fmla="*/ 1239476 w 2230831"/>
              <a:gd name="connsiteY1" fmla="*/ 51388 h 2230831"/>
              <a:gd name="connsiteX2" fmla="*/ 2179444 w 2230831"/>
              <a:gd name="connsiteY2" fmla="*/ 991355 h 2230831"/>
              <a:gd name="connsiteX3" fmla="*/ 2179444 w 2230831"/>
              <a:gd name="connsiteY3" fmla="*/ 1239476 h 2230831"/>
              <a:gd name="connsiteX4" fmla="*/ 1239476 w 2230831"/>
              <a:gd name="connsiteY4" fmla="*/ 2179444 h 2230831"/>
              <a:gd name="connsiteX5" fmla="*/ 991355 w 2230831"/>
              <a:gd name="connsiteY5" fmla="*/ 2179444 h 2230831"/>
              <a:gd name="connsiteX6" fmla="*/ 51388 w 2230831"/>
              <a:gd name="connsiteY6" fmla="*/ 1239476 h 2230831"/>
              <a:gd name="connsiteX7" fmla="*/ 51388 w 2230831"/>
              <a:gd name="connsiteY7" fmla="*/ 991355 h 2230831"/>
              <a:gd name="connsiteX8" fmla="*/ 991355 w 2230831"/>
              <a:gd name="connsiteY8" fmla="*/ 51388 h 2230831"/>
              <a:gd name="connsiteX9" fmla="*/ 1115416 w 2230831"/>
              <a:gd name="connsiteY9" fmla="*/ 0 h 2230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30831" h="2230831">
                <a:moveTo>
                  <a:pt x="1115416" y="0"/>
                </a:moveTo>
                <a:cubicBezTo>
                  <a:pt x="1160317" y="0"/>
                  <a:pt x="1205218" y="17130"/>
                  <a:pt x="1239476" y="51388"/>
                </a:cubicBezTo>
                <a:lnTo>
                  <a:pt x="2179444" y="991355"/>
                </a:lnTo>
                <a:cubicBezTo>
                  <a:pt x="2247960" y="1059872"/>
                  <a:pt x="2247960" y="1170960"/>
                  <a:pt x="2179444" y="1239476"/>
                </a:cubicBezTo>
                <a:lnTo>
                  <a:pt x="1239476" y="2179444"/>
                </a:lnTo>
                <a:cubicBezTo>
                  <a:pt x="1170960" y="2247960"/>
                  <a:pt x="1059872" y="2247960"/>
                  <a:pt x="991355" y="2179444"/>
                </a:cubicBezTo>
                <a:lnTo>
                  <a:pt x="51388" y="1239476"/>
                </a:lnTo>
                <a:cubicBezTo>
                  <a:pt x="-17129" y="1170960"/>
                  <a:pt x="-17129" y="1059872"/>
                  <a:pt x="51388" y="991355"/>
                </a:cubicBezTo>
                <a:lnTo>
                  <a:pt x="991355" y="51388"/>
                </a:lnTo>
                <a:cubicBezTo>
                  <a:pt x="1025614" y="17130"/>
                  <a:pt x="1070515" y="0"/>
                  <a:pt x="1115416" y="0"/>
                </a:cubicBezTo>
                <a:close/>
              </a:path>
            </a:pathLst>
          </a:custGeom>
          <a:solidFill>
            <a:schemeClr val="bg1">
              <a:lumMod val="95000"/>
            </a:schemeClr>
          </a:solidFill>
          <a:ln w="25400">
            <a:noFill/>
          </a:ln>
          <a:effectLst/>
        </p:spPr>
        <p:txBody>
          <a:bodyPr wrap="square" anchor="ctr">
            <a:noAutofit/>
          </a:bodyPr>
          <a:lstStyle>
            <a:lvl1pPr marL="0" indent="0" algn="ctr">
              <a:buFontTx/>
              <a:buNone/>
              <a:defRPr sz="1200">
                <a:solidFill>
                  <a:schemeClr val="tx1">
                    <a:lumMod val="75000"/>
                    <a:lumOff val="25000"/>
                  </a:schemeClr>
                </a:solidFill>
                <a:latin typeface="+mn-lt"/>
                <a:cs typeface="Arial" pitchFamily="34" charset="0"/>
              </a:defRPr>
            </a:lvl1pPr>
          </a:lstStyle>
          <a:p>
            <a:r>
              <a:rPr lang="en-US" altLang="ko-KR" dirty="0"/>
              <a:t>Place Your Picture Here</a:t>
            </a:r>
            <a:endParaRPr lang="ko-KR" altLang="en-US" dirty="0"/>
          </a:p>
        </p:txBody>
      </p:sp>
      <p:sp>
        <p:nvSpPr>
          <p:cNvPr id="3" name="Rounded Rectangle 8">
            <a:extLst>
              <a:ext uri="{FF2B5EF4-FFF2-40B4-BE49-F238E27FC236}">
                <a16:creationId xmlns:a16="http://schemas.microsoft.com/office/drawing/2014/main" id="{0CADDCB3-9ED0-4A68-830A-6B58177892A2}"/>
              </a:ext>
            </a:extLst>
          </p:cNvPr>
          <p:cNvSpPr/>
          <p:nvPr userDrawn="1"/>
        </p:nvSpPr>
        <p:spPr>
          <a:xfrm rot="2700000">
            <a:off x="708614" y="1522791"/>
            <a:ext cx="2508249" cy="2508248"/>
          </a:xfrm>
          <a:custGeom>
            <a:avLst/>
            <a:gdLst/>
            <a:ahLst/>
            <a:cxnLst/>
            <a:rect l="l" t="t" r="r" b="b"/>
            <a:pathLst>
              <a:path w="1810298" h="1810298">
                <a:moveTo>
                  <a:pt x="55366" y="55366"/>
                </a:moveTo>
                <a:cubicBezTo>
                  <a:pt x="89574" y="21158"/>
                  <a:pt x="136832" y="0"/>
                  <a:pt x="189031" y="0"/>
                </a:cubicBezTo>
                <a:lnTo>
                  <a:pt x="925364" y="0"/>
                </a:lnTo>
                <a:lnTo>
                  <a:pt x="925364" y="765189"/>
                </a:lnTo>
                <a:cubicBezTo>
                  <a:pt x="925364" y="824772"/>
                  <a:pt x="973666" y="873074"/>
                  <a:pt x="1033249" y="873074"/>
                </a:cubicBezTo>
                <a:lnTo>
                  <a:pt x="1810298" y="873074"/>
                </a:lnTo>
                <a:lnTo>
                  <a:pt x="1810298" y="1621267"/>
                </a:lnTo>
                <a:cubicBezTo>
                  <a:pt x="1810298" y="1725666"/>
                  <a:pt x="1725666" y="1810298"/>
                  <a:pt x="1621267" y="1810298"/>
                </a:cubicBezTo>
                <a:lnTo>
                  <a:pt x="189031" y="1810298"/>
                </a:lnTo>
                <a:cubicBezTo>
                  <a:pt x="84632" y="1810298"/>
                  <a:pt x="0" y="1725666"/>
                  <a:pt x="0" y="1621267"/>
                </a:cubicBezTo>
                <a:lnTo>
                  <a:pt x="0" y="189031"/>
                </a:lnTo>
                <a:cubicBezTo>
                  <a:pt x="0" y="136832"/>
                  <a:pt x="21158" y="89574"/>
                  <a:pt x="55366" y="55366"/>
                </a:cubicBezTo>
                <a:close/>
              </a:path>
            </a:pathLst>
          </a:custGeom>
          <a:solidFill>
            <a:schemeClr val="accent4">
              <a:alpha val="4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0" name="Rounded Rectangle 8">
            <a:extLst>
              <a:ext uri="{FF2B5EF4-FFF2-40B4-BE49-F238E27FC236}">
                <a16:creationId xmlns:a16="http://schemas.microsoft.com/office/drawing/2014/main" id="{944DC42C-15BC-4390-BEC2-ED222CEABEC9}"/>
              </a:ext>
            </a:extLst>
          </p:cNvPr>
          <p:cNvSpPr/>
          <p:nvPr userDrawn="1"/>
        </p:nvSpPr>
        <p:spPr>
          <a:xfrm rot="13500000">
            <a:off x="6592568" y="2159156"/>
            <a:ext cx="1270204" cy="1270204"/>
          </a:xfrm>
          <a:custGeom>
            <a:avLst/>
            <a:gdLst/>
            <a:ahLst/>
            <a:cxnLst/>
            <a:rect l="l" t="t" r="r" b="b"/>
            <a:pathLst>
              <a:path w="1810298" h="1810298">
                <a:moveTo>
                  <a:pt x="55366" y="55366"/>
                </a:moveTo>
                <a:cubicBezTo>
                  <a:pt x="89574" y="21158"/>
                  <a:pt x="136832" y="0"/>
                  <a:pt x="189031" y="0"/>
                </a:cubicBezTo>
                <a:lnTo>
                  <a:pt x="925364" y="0"/>
                </a:lnTo>
                <a:lnTo>
                  <a:pt x="925364" y="765189"/>
                </a:lnTo>
                <a:cubicBezTo>
                  <a:pt x="925364" y="824772"/>
                  <a:pt x="973666" y="873074"/>
                  <a:pt x="1033249" y="873074"/>
                </a:cubicBezTo>
                <a:lnTo>
                  <a:pt x="1810298" y="873074"/>
                </a:lnTo>
                <a:lnTo>
                  <a:pt x="1810298" y="1621267"/>
                </a:lnTo>
                <a:cubicBezTo>
                  <a:pt x="1810298" y="1725666"/>
                  <a:pt x="1725666" y="1810298"/>
                  <a:pt x="1621267" y="1810298"/>
                </a:cubicBezTo>
                <a:lnTo>
                  <a:pt x="189031" y="1810298"/>
                </a:lnTo>
                <a:cubicBezTo>
                  <a:pt x="84632" y="1810298"/>
                  <a:pt x="0" y="1725666"/>
                  <a:pt x="0" y="1621267"/>
                </a:cubicBezTo>
                <a:lnTo>
                  <a:pt x="0" y="189031"/>
                </a:lnTo>
                <a:cubicBezTo>
                  <a:pt x="0" y="136832"/>
                  <a:pt x="21158" y="89574"/>
                  <a:pt x="55366" y="55366"/>
                </a:cubicBezTo>
                <a:close/>
              </a:path>
            </a:pathLst>
          </a:custGeom>
          <a:solidFill>
            <a:schemeClr val="accent2">
              <a:alpha val="4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Tree>
    <p:extLst>
      <p:ext uri="{BB962C8B-B14F-4D97-AF65-F5344CB8AC3E}">
        <p14:creationId xmlns:p14="http://schemas.microsoft.com/office/powerpoint/2010/main" val="274283835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8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1666021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9_Contents slide layout">
    <p:spTree>
      <p:nvGrpSpPr>
        <p:cNvPr id="1" name=""/>
        <p:cNvGrpSpPr/>
        <p:nvPr/>
      </p:nvGrpSpPr>
      <p:grpSpPr>
        <a:xfrm>
          <a:off x="0" y="0"/>
          <a:ext cx="0" cy="0"/>
          <a:chOff x="0" y="0"/>
          <a:chExt cx="0" cy="0"/>
        </a:xfrm>
      </p:grpSpPr>
      <p:sp>
        <p:nvSpPr>
          <p:cNvPr id="2" name="Frame 1">
            <a:extLst>
              <a:ext uri="{FF2B5EF4-FFF2-40B4-BE49-F238E27FC236}">
                <a16:creationId xmlns:a16="http://schemas.microsoft.com/office/drawing/2014/main" id="{660649BC-ADBF-454F-8CD4-164F22332A8C}"/>
              </a:ext>
            </a:extLst>
          </p:cNvPr>
          <p:cNvSpPr/>
          <p:nvPr userDrawn="1"/>
        </p:nvSpPr>
        <p:spPr>
          <a:xfrm>
            <a:off x="4019341" y="1301929"/>
            <a:ext cx="7867858" cy="5029200"/>
          </a:xfrm>
          <a:prstGeom prst="frame">
            <a:avLst>
              <a:gd name="adj1" fmla="val 99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그림 개체 틀 2">
            <a:extLst>
              <a:ext uri="{FF2B5EF4-FFF2-40B4-BE49-F238E27FC236}">
                <a16:creationId xmlns:a16="http://schemas.microsoft.com/office/drawing/2014/main" id="{8214A0F0-2F7C-4223-B283-6A1CA913880E}"/>
              </a:ext>
            </a:extLst>
          </p:cNvPr>
          <p:cNvSpPr>
            <a:spLocks noGrp="1"/>
          </p:cNvSpPr>
          <p:nvPr>
            <p:ph type="pic" sz="quarter" idx="14" hasCustomPrompt="1"/>
          </p:nvPr>
        </p:nvSpPr>
        <p:spPr>
          <a:xfrm>
            <a:off x="6876370" y="709751"/>
            <a:ext cx="4296728" cy="4968240"/>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600" dirty="0">
                <a:solidFill>
                  <a:schemeClr val="tx1">
                    <a:lumMod val="75000"/>
                    <a:lumOff val="25000"/>
                  </a:schemeClr>
                </a:solidFill>
              </a:defRPr>
            </a:lvl1pPr>
          </a:lstStyle>
          <a:p>
            <a:pPr marL="0" lvl="0" algn="ctr"/>
            <a:r>
              <a:rPr lang="en-US" altLang="ko-KR" dirty="0"/>
              <a:t>Place Your Picture Here </a:t>
            </a:r>
          </a:p>
        </p:txBody>
      </p:sp>
      <p:sp>
        <p:nvSpPr>
          <p:cNvPr id="4" name="그림 개체 틀 2">
            <a:extLst>
              <a:ext uri="{FF2B5EF4-FFF2-40B4-BE49-F238E27FC236}">
                <a16:creationId xmlns:a16="http://schemas.microsoft.com/office/drawing/2014/main" id="{5A5E9409-B20A-489B-A759-D773202358E2}"/>
              </a:ext>
            </a:extLst>
          </p:cNvPr>
          <p:cNvSpPr>
            <a:spLocks noGrp="1"/>
          </p:cNvSpPr>
          <p:nvPr>
            <p:ph type="pic" sz="quarter" idx="15" hasCustomPrompt="1"/>
          </p:nvPr>
        </p:nvSpPr>
        <p:spPr>
          <a:xfrm>
            <a:off x="2116183" y="2023797"/>
            <a:ext cx="4200933" cy="2624734"/>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600" dirty="0">
                <a:solidFill>
                  <a:schemeClr val="tx1">
                    <a:lumMod val="75000"/>
                    <a:lumOff val="25000"/>
                  </a:schemeClr>
                </a:solidFill>
              </a:defRPr>
            </a:lvl1pPr>
          </a:lstStyle>
          <a:p>
            <a:pPr marL="0" lvl="0" algn="ctr"/>
            <a:r>
              <a:rPr lang="en-US" altLang="ko-KR" dirty="0"/>
              <a:t>Place Your Picture Here </a:t>
            </a:r>
          </a:p>
        </p:txBody>
      </p:sp>
    </p:spTree>
    <p:extLst>
      <p:ext uri="{BB962C8B-B14F-4D97-AF65-F5344CB8AC3E}">
        <p14:creationId xmlns:p14="http://schemas.microsoft.com/office/powerpoint/2010/main" val="31752928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0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3469965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Images &amp; Contents Layout">
    <p:spTree>
      <p:nvGrpSpPr>
        <p:cNvPr id="1" name=""/>
        <p:cNvGrpSpPr/>
        <p:nvPr/>
      </p:nvGrpSpPr>
      <p:grpSpPr>
        <a:xfrm>
          <a:off x="0" y="0"/>
          <a:ext cx="0" cy="0"/>
          <a:chOff x="0" y="0"/>
          <a:chExt cx="0" cy="0"/>
        </a:xfrm>
      </p:grpSpPr>
      <p:sp>
        <p:nvSpPr>
          <p:cNvPr id="13" name="Rectangle 12"/>
          <p:cNvSpPr/>
          <p:nvPr userDrawn="1"/>
        </p:nvSpPr>
        <p:spPr>
          <a:xfrm flipH="1">
            <a:off x="0" y="-1"/>
            <a:ext cx="3607904" cy="6858001"/>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pic>
        <p:nvPicPr>
          <p:cNvPr id="12" name="Picture 3" descr="E:\002-KIMS BUSINESS\007-02-MaxPPT-Contents\150902-com-Global-Laptop\mo900.png">
            <a:extLst>
              <a:ext uri="{FF2B5EF4-FFF2-40B4-BE49-F238E27FC236}">
                <a16:creationId xmlns:a16="http://schemas.microsoft.com/office/drawing/2014/main" id="{70E1C65B-FA29-49FA-876E-B8BDE06EAB13}"/>
              </a:ext>
            </a:extLst>
          </p:cNvPr>
          <p:cNvPicPr>
            <a:picLocks noChangeAspect="1" noChangeArrowheads="1"/>
          </p:cNvPicPr>
          <p:nvPr userDrawn="1"/>
        </p:nvPicPr>
        <p:blipFill rotWithShape="1">
          <a:blip r:embed="rId2">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l="18253"/>
          <a:stretch/>
        </p:blipFill>
        <p:spPr bwMode="auto">
          <a:xfrm>
            <a:off x="-1" y="549778"/>
            <a:ext cx="5139665" cy="6308224"/>
          </a:xfrm>
          <a:prstGeom prst="rect">
            <a:avLst/>
          </a:prstGeom>
          <a:noFill/>
          <a:extLst>
            <a:ext uri="{909E8E84-426E-40DD-AFC4-6F175D3DCCD1}">
              <a14:hiddenFill xmlns:a14="http://schemas.microsoft.com/office/drawing/2010/main">
                <a:solidFill>
                  <a:srgbClr val="FFFFFF"/>
                </a:solidFill>
              </a14:hiddenFill>
            </a:ext>
          </a:extLst>
        </p:spPr>
      </p:pic>
      <p:sp>
        <p:nvSpPr>
          <p:cNvPr id="14" name="그림 개체 틀 2">
            <a:extLst>
              <a:ext uri="{FF2B5EF4-FFF2-40B4-BE49-F238E27FC236}">
                <a16:creationId xmlns:a16="http://schemas.microsoft.com/office/drawing/2014/main" id="{5DBE40ED-7CE2-4516-8B07-D034A986D52F}"/>
              </a:ext>
            </a:extLst>
          </p:cNvPr>
          <p:cNvSpPr>
            <a:spLocks noGrp="1"/>
          </p:cNvSpPr>
          <p:nvPr>
            <p:ph type="pic" sz="quarter" idx="10" hasCustomPrompt="1"/>
          </p:nvPr>
        </p:nvSpPr>
        <p:spPr>
          <a:xfrm>
            <a:off x="2219265" y="1047756"/>
            <a:ext cx="2375188" cy="3703149"/>
          </a:xfrm>
          <a:custGeom>
            <a:avLst/>
            <a:gdLst>
              <a:gd name="connsiteX0" fmla="*/ 0 w 1746098"/>
              <a:gd name="connsiteY0" fmla="*/ 0 h 2942176"/>
              <a:gd name="connsiteX1" fmla="*/ 1746098 w 1746098"/>
              <a:gd name="connsiteY1" fmla="*/ 0 h 2942176"/>
              <a:gd name="connsiteX2" fmla="*/ 1746098 w 1746098"/>
              <a:gd name="connsiteY2" fmla="*/ 2942176 h 2942176"/>
              <a:gd name="connsiteX3" fmla="*/ 0 w 1746098"/>
              <a:gd name="connsiteY3" fmla="*/ 2942176 h 2942176"/>
              <a:gd name="connsiteX4" fmla="*/ 0 w 1746098"/>
              <a:gd name="connsiteY4" fmla="*/ 0 h 2942176"/>
              <a:gd name="connsiteX0" fmla="*/ 21771 w 1746098"/>
              <a:gd name="connsiteY0" fmla="*/ 0 h 2991162"/>
              <a:gd name="connsiteX1" fmla="*/ 1746098 w 1746098"/>
              <a:gd name="connsiteY1" fmla="*/ 48986 h 2991162"/>
              <a:gd name="connsiteX2" fmla="*/ 1746098 w 1746098"/>
              <a:gd name="connsiteY2" fmla="*/ 2991162 h 2991162"/>
              <a:gd name="connsiteX3" fmla="*/ 0 w 1746098"/>
              <a:gd name="connsiteY3" fmla="*/ 2991162 h 2991162"/>
              <a:gd name="connsiteX4" fmla="*/ 21771 w 1746098"/>
              <a:gd name="connsiteY4" fmla="*/ 0 h 2991162"/>
              <a:gd name="connsiteX0" fmla="*/ 21771 w 1795084"/>
              <a:gd name="connsiteY0" fmla="*/ 38100 h 3029262"/>
              <a:gd name="connsiteX1" fmla="*/ 1795084 w 1795084"/>
              <a:gd name="connsiteY1" fmla="*/ 0 h 3029262"/>
              <a:gd name="connsiteX2" fmla="*/ 1746098 w 1795084"/>
              <a:gd name="connsiteY2" fmla="*/ 3029262 h 3029262"/>
              <a:gd name="connsiteX3" fmla="*/ 0 w 1795084"/>
              <a:gd name="connsiteY3" fmla="*/ 3029262 h 3029262"/>
              <a:gd name="connsiteX4" fmla="*/ 21771 w 1795084"/>
              <a:gd name="connsiteY4" fmla="*/ 38100 h 3029262"/>
              <a:gd name="connsiteX0" fmla="*/ 212271 w 1985584"/>
              <a:gd name="connsiteY0" fmla="*/ 38100 h 3067362"/>
              <a:gd name="connsiteX1" fmla="*/ 1985584 w 1985584"/>
              <a:gd name="connsiteY1" fmla="*/ 0 h 3067362"/>
              <a:gd name="connsiteX2" fmla="*/ 1936598 w 1985584"/>
              <a:gd name="connsiteY2" fmla="*/ 3029262 h 3067362"/>
              <a:gd name="connsiteX3" fmla="*/ 0 w 1985584"/>
              <a:gd name="connsiteY3" fmla="*/ 3067362 h 3067362"/>
              <a:gd name="connsiteX4" fmla="*/ 212271 w 1985584"/>
              <a:gd name="connsiteY4" fmla="*/ 38100 h 3067362"/>
              <a:gd name="connsiteX0" fmla="*/ 212271 w 1985584"/>
              <a:gd name="connsiteY0" fmla="*/ 38100 h 3110905"/>
              <a:gd name="connsiteX1" fmla="*/ 1985584 w 1985584"/>
              <a:gd name="connsiteY1" fmla="*/ 0 h 3110905"/>
              <a:gd name="connsiteX2" fmla="*/ 1800526 w 1985584"/>
              <a:gd name="connsiteY2" fmla="*/ 3110905 h 3110905"/>
              <a:gd name="connsiteX3" fmla="*/ 0 w 1985584"/>
              <a:gd name="connsiteY3" fmla="*/ 3067362 h 3110905"/>
              <a:gd name="connsiteX4" fmla="*/ 212271 w 1985584"/>
              <a:gd name="connsiteY4" fmla="*/ 38100 h 3110905"/>
              <a:gd name="connsiteX0" fmla="*/ 212271 w 1985584"/>
              <a:gd name="connsiteY0" fmla="*/ 16329 h 3110905"/>
              <a:gd name="connsiteX1" fmla="*/ 1985584 w 1985584"/>
              <a:gd name="connsiteY1" fmla="*/ 0 h 3110905"/>
              <a:gd name="connsiteX2" fmla="*/ 1800526 w 1985584"/>
              <a:gd name="connsiteY2" fmla="*/ 3110905 h 3110905"/>
              <a:gd name="connsiteX3" fmla="*/ 0 w 1985584"/>
              <a:gd name="connsiteY3" fmla="*/ 3067362 h 3110905"/>
              <a:gd name="connsiteX4" fmla="*/ 212271 w 1985584"/>
              <a:gd name="connsiteY4" fmla="*/ 16329 h 3110905"/>
              <a:gd name="connsiteX0" fmla="*/ 195942 w 1985584"/>
              <a:gd name="connsiteY0" fmla="*/ 21772 h 3110905"/>
              <a:gd name="connsiteX1" fmla="*/ 1985584 w 1985584"/>
              <a:gd name="connsiteY1" fmla="*/ 0 h 3110905"/>
              <a:gd name="connsiteX2" fmla="*/ 1800526 w 1985584"/>
              <a:gd name="connsiteY2" fmla="*/ 3110905 h 3110905"/>
              <a:gd name="connsiteX3" fmla="*/ 0 w 1985584"/>
              <a:gd name="connsiteY3" fmla="*/ 3067362 h 3110905"/>
              <a:gd name="connsiteX4" fmla="*/ 195942 w 1985584"/>
              <a:gd name="connsiteY4" fmla="*/ 21772 h 3110905"/>
              <a:gd name="connsiteX0" fmla="*/ 195942 w 1985584"/>
              <a:gd name="connsiteY0" fmla="*/ 21772 h 3110905"/>
              <a:gd name="connsiteX1" fmla="*/ 1985584 w 1985584"/>
              <a:gd name="connsiteY1" fmla="*/ 0 h 3110905"/>
              <a:gd name="connsiteX2" fmla="*/ 1831006 w 1985584"/>
              <a:gd name="connsiteY2" fmla="*/ 3110905 h 3110905"/>
              <a:gd name="connsiteX3" fmla="*/ 0 w 1985584"/>
              <a:gd name="connsiteY3" fmla="*/ 3067362 h 3110905"/>
              <a:gd name="connsiteX4" fmla="*/ 195942 w 1985584"/>
              <a:gd name="connsiteY4" fmla="*/ 21772 h 3110905"/>
              <a:gd name="connsiteX0" fmla="*/ 195942 w 1985584"/>
              <a:gd name="connsiteY0" fmla="*/ 21772 h 3110905"/>
              <a:gd name="connsiteX1" fmla="*/ 1985584 w 1985584"/>
              <a:gd name="connsiteY1" fmla="*/ 0 h 3110905"/>
              <a:gd name="connsiteX2" fmla="*/ 1831006 w 1985584"/>
              <a:gd name="connsiteY2" fmla="*/ 3110905 h 3110905"/>
              <a:gd name="connsiteX3" fmla="*/ 0 w 1985584"/>
              <a:gd name="connsiteY3" fmla="*/ 3075245 h 3110905"/>
              <a:gd name="connsiteX4" fmla="*/ 195942 w 1985584"/>
              <a:gd name="connsiteY4" fmla="*/ 21772 h 31109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5584" h="3110905">
                <a:moveTo>
                  <a:pt x="195942" y="21772"/>
                </a:moveTo>
                <a:lnTo>
                  <a:pt x="1985584" y="0"/>
                </a:lnTo>
                <a:lnTo>
                  <a:pt x="1831006" y="3110905"/>
                </a:lnTo>
                <a:lnTo>
                  <a:pt x="0" y="3075245"/>
                </a:lnTo>
                <a:lnTo>
                  <a:pt x="195942" y="21772"/>
                </a:lnTo>
                <a:close/>
              </a:path>
            </a:pathLst>
          </a:custGeom>
          <a:solidFill>
            <a:schemeClr val="bg1">
              <a:lumMod val="95000"/>
            </a:schemeClr>
          </a:solidFill>
          <a:ln w="25400">
            <a:noFill/>
          </a:ln>
          <a:effectLst/>
        </p:spPr>
        <p:txBody>
          <a:bodyPr lIns="252000" tIns="216000" anchor="ctr"/>
          <a:lstStyle>
            <a:lvl1pPr marL="0" indent="0" algn="ctr">
              <a:buFontTx/>
              <a:buNone/>
              <a:defRPr sz="1200">
                <a:solidFill>
                  <a:schemeClr val="tx1">
                    <a:lumMod val="75000"/>
                    <a:lumOff val="25000"/>
                  </a:schemeClr>
                </a:solidFill>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7657514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2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0233336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48_Images &amp; Contents Layout">
    <p:spTree>
      <p:nvGrpSpPr>
        <p:cNvPr id="1" name=""/>
        <p:cNvGrpSpPr/>
        <p:nvPr/>
      </p:nvGrpSpPr>
      <p:grpSpPr>
        <a:xfrm>
          <a:off x="0" y="0"/>
          <a:ext cx="0" cy="0"/>
          <a:chOff x="0" y="0"/>
          <a:chExt cx="0" cy="0"/>
        </a:xfrm>
      </p:grpSpPr>
      <p:sp>
        <p:nvSpPr>
          <p:cNvPr id="8" name="직사각형 7">
            <a:extLst>
              <a:ext uri="{FF2B5EF4-FFF2-40B4-BE49-F238E27FC236}">
                <a16:creationId xmlns:a16="http://schemas.microsoft.com/office/drawing/2014/main" id="{31D701F7-6536-4EA0-BC87-9BB13963D926}"/>
              </a:ext>
            </a:extLst>
          </p:cNvPr>
          <p:cNvSpPr/>
          <p:nvPr userDrawn="1"/>
        </p:nvSpPr>
        <p:spPr>
          <a:xfrm>
            <a:off x="0" y="2362200"/>
            <a:ext cx="12191999" cy="2133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그림 개체 틀 6">
            <a:extLst>
              <a:ext uri="{FF2B5EF4-FFF2-40B4-BE49-F238E27FC236}">
                <a16:creationId xmlns:a16="http://schemas.microsoft.com/office/drawing/2014/main" id="{F0F9403A-8AFF-4B2B-B648-FF5CBFC9A8B3}"/>
              </a:ext>
            </a:extLst>
          </p:cNvPr>
          <p:cNvSpPr>
            <a:spLocks noGrp="1"/>
          </p:cNvSpPr>
          <p:nvPr>
            <p:ph type="pic" sz="quarter" idx="65" hasCustomPrompt="1"/>
          </p:nvPr>
        </p:nvSpPr>
        <p:spPr>
          <a:xfrm>
            <a:off x="5534029" y="2"/>
            <a:ext cx="6657973" cy="6857999"/>
          </a:xfrm>
          <a:custGeom>
            <a:avLst/>
            <a:gdLst>
              <a:gd name="connsiteX0" fmla="*/ 2362199 w 6657973"/>
              <a:gd name="connsiteY0" fmla="*/ 0 h 6857999"/>
              <a:gd name="connsiteX1" fmla="*/ 6657973 w 6657973"/>
              <a:gd name="connsiteY1" fmla="*/ 0 h 6857999"/>
              <a:gd name="connsiteX2" fmla="*/ 6657973 w 6657973"/>
              <a:gd name="connsiteY2" fmla="*/ 3630706 h 6857999"/>
              <a:gd name="connsiteX3" fmla="*/ 6657972 w 6657973"/>
              <a:gd name="connsiteY3" fmla="*/ 6857999 h 6857999"/>
              <a:gd name="connsiteX4" fmla="*/ 2362198 w 6657973"/>
              <a:gd name="connsiteY4" fmla="*/ 6857999 h 6857999"/>
              <a:gd name="connsiteX5" fmla="*/ 2362198 w 6657973"/>
              <a:gd name="connsiteY5" fmla="*/ 6857999 h 6857999"/>
              <a:gd name="connsiteX6" fmla="*/ 0 w 6657973"/>
              <a:gd name="connsiteY6" fmla="*/ 3438532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57973" h="6857999">
                <a:moveTo>
                  <a:pt x="2362199" y="0"/>
                </a:moveTo>
                <a:lnTo>
                  <a:pt x="6657973" y="0"/>
                </a:lnTo>
                <a:lnTo>
                  <a:pt x="6657973" y="3630706"/>
                </a:lnTo>
                <a:lnTo>
                  <a:pt x="6657972" y="6857999"/>
                </a:lnTo>
                <a:lnTo>
                  <a:pt x="2362198" y="6857999"/>
                </a:lnTo>
                <a:lnTo>
                  <a:pt x="2362198" y="6857999"/>
                </a:lnTo>
                <a:lnTo>
                  <a:pt x="0" y="3438532"/>
                </a:lnTo>
                <a:close/>
              </a:path>
            </a:pathLst>
          </a:custGeom>
          <a:solidFill>
            <a:schemeClr val="bg1">
              <a:lumMod val="95000"/>
            </a:schemeClr>
          </a:solidFill>
          <a:ln w="25400">
            <a:noFill/>
          </a:ln>
          <a:effectLst/>
        </p:spPr>
        <p:txBody>
          <a:bodyPr wrap="square" anchor="ctr">
            <a:noAutofit/>
          </a:bodyPr>
          <a:lstStyle>
            <a:lvl1pPr marL="0" indent="0" algn="ctr">
              <a:buFontTx/>
              <a:buNone/>
              <a:defRPr sz="1200">
                <a:solidFill>
                  <a:schemeClr val="tx1">
                    <a:lumMod val="75000"/>
                    <a:lumOff val="25000"/>
                  </a:schemeClr>
                </a:solidFill>
                <a:latin typeface="+mn-lt"/>
                <a:cs typeface="Arial" pitchFamily="34" charset="0"/>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35624440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4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713105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End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6241893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Image slide layout">
    <p:spTree>
      <p:nvGrpSpPr>
        <p:cNvPr id="1" name=""/>
        <p:cNvGrpSpPr/>
        <p:nvPr/>
      </p:nvGrpSpPr>
      <p:grpSpPr>
        <a:xfrm>
          <a:off x="0" y="0"/>
          <a:ext cx="0" cy="0"/>
          <a:chOff x="0" y="0"/>
          <a:chExt cx="0" cy="0"/>
        </a:xfrm>
      </p:grpSpPr>
      <p:sp>
        <p:nvSpPr>
          <p:cNvPr id="3" name="Text Placeholder 9">
            <a:extLst>
              <a:ext uri="{FF2B5EF4-FFF2-40B4-BE49-F238E27FC236}">
                <a16:creationId xmlns:a16="http://schemas.microsoft.com/office/drawing/2014/main" id="{A0412714-3F16-4874-BEA8-0EFECA6B9AA6}"/>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
        <p:nvSpPr>
          <p:cNvPr id="4" name="그림 개체 틀 2">
            <a:extLst>
              <a:ext uri="{FF2B5EF4-FFF2-40B4-BE49-F238E27FC236}">
                <a16:creationId xmlns:a16="http://schemas.microsoft.com/office/drawing/2014/main" id="{249D4CAF-8D35-48B5-9BED-58C61F564415}"/>
              </a:ext>
            </a:extLst>
          </p:cNvPr>
          <p:cNvSpPr>
            <a:spLocks noGrp="1"/>
          </p:cNvSpPr>
          <p:nvPr>
            <p:ph type="pic" sz="quarter" idx="11" hasCustomPrompt="1"/>
          </p:nvPr>
        </p:nvSpPr>
        <p:spPr>
          <a:xfrm>
            <a:off x="0" y="1713554"/>
            <a:ext cx="12192000" cy="3240360"/>
          </a:xfrm>
          <a:prstGeom prst="rect">
            <a:avLst/>
          </a:prstGeom>
          <a:solidFill>
            <a:schemeClr val="bg1">
              <a:lumMod val="95000"/>
            </a:schemeClr>
          </a:solidFill>
          <a:ln w="25400">
            <a:noFill/>
          </a:ln>
          <a:effectLst/>
        </p:spPr>
        <p:txBody>
          <a:bodyPr anchor="ctr"/>
          <a:lstStyle>
            <a:lvl1pPr marL="0" indent="0" algn="ctr">
              <a:buFontTx/>
              <a:buNone/>
              <a:defRPr sz="1800">
                <a:solidFill>
                  <a:schemeClr val="tx1">
                    <a:lumMod val="75000"/>
                    <a:lumOff val="25000"/>
                  </a:schemeClr>
                </a:solidFill>
                <a:latin typeface="+mn-lt"/>
                <a:cs typeface="Arial" pitchFamily="34" charset="0"/>
              </a:defRPr>
            </a:lvl1pPr>
          </a:lstStyle>
          <a:p>
            <a:r>
              <a:rPr lang="en-US" altLang="ko-KR" dirty="0"/>
              <a:t>Place Your Picture Here And Send To Back</a:t>
            </a:r>
            <a:endParaRPr lang="ko-KR" altLang="en-US" dirty="0"/>
          </a:p>
        </p:txBody>
      </p:sp>
    </p:spTree>
    <p:extLst>
      <p:ext uri="{BB962C8B-B14F-4D97-AF65-F5344CB8AC3E}">
        <p14:creationId xmlns:p14="http://schemas.microsoft.com/office/powerpoint/2010/main" val="3732285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6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285848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7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8895828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PNG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2482"/>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PNG &amp; Shapes Layout</a:t>
            </a:r>
          </a:p>
        </p:txBody>
      </p:sp>
    </p:spTree>
    <p:extLst>
      <p:ext uri="{BB962C8B-B14F-4D97-AF65-F5344CB8AC3E}">
        <p14:creationId xmlns:p14="http://schemas.microsoft.com/office/powerpoint/2010/main" val="423273702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Icon sets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123478"/>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Icon Sets Layout</a:t>
            </a:r>
          </a:p>
        </p:txBody>
      </p:sp>
      <p:sp>
        <p:nvSpPr>
          <p:cNvPr id="3" name="Rounded Rectangle 2"/>
          <p:cNvSpPr/>
          <p:nvPr userDrawn="1"/>
        </p:nvSpPr>
        <p:spPr>
          <a:xfrm>
            <a:off x="354010" y="1131591"/>
            <a:ext cx="3560767" cy="540256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p>
        </p:txBody>
      </p:sp>
      <p:sp>
        <p:nvSpPr>
          <p:cNvPr id="4" name="Rounded Rectangle 3"/>
          <p:cNvSpPr/>
          <p:nvPr userDrawn="1"/>
        </p:nvSpPr>
        <p:spPr>
          <a:xfrm>
            <a:off x="531933" y="1347500"/>
            <a:ext cx="153868" cy="5015200"/>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bg1"/>
              </a:solidFill>
            </a:endParaRPr>
          </a:p>
        </p:txBody>
      </p:sp>
      <p:sp>
        <p:nvSpPr>
          <p:cNvPr id="5" name="Half Frame 4"/>
          <p:cNvSpPr/>
          <p:nvPr userDrawn="1"/>
        </p:nvSpPr>
        <p:spPr>
          <a:xfrm rot="5400000">
            <a:off x="3057177" y="1276653"/>
            <a:ext cx="685849" cy="685148"/>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tx1">
                  <a:lumMod val="85000"/>
                  <a:lumOff val="15000"/>
                </a:schemeClr>
              </a:solidFill>
            </a:endParaRPr>
          </a:p>
        </p:txBody>
      </p:sp>
      <p:sp>
        <p:nvSpPr>
          <p:cNvPr id="58" name="TextBox 57">
            <a:extLst>
              <a:ext uri="{FF2B5EF4-FFF2-40B4-BE49-F238E27FC236}">
                <a16:creationId xmlns:a16="http://schemas.microsoft.com/office/drawing/2014/main" id="{5644E8BB-F13A-4AE0-889E-633DE4143787}"/>
              </a:ext>
            </a:extLst>
          </p:cNvPr>
          <p:cNvSpPr txBox="1"/>
          <p:nvPr userDrawn="1"/>
        </p:nvSpPr>
        <p:spPr>
          <a:xfrm>
            <a:off x="711704" y="1637214"/>
            <a:ext cx="2232248" cy="523220"/>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Resize without losing quality</a:t>
            </a:r>
            <a:endParaRPr lang="ko-KR" altLang="en-US" sz="1400" b="1" dirty="0">
              <a:solidFill>
                <a:schemeClr val="bg1"/>
              </a:solidFill>
              <a:latin typeface="Arial" pitchFamily="34" charset="0"/>
              <a:cs typeface="Arial" pitchFamily="34" charset="0"/>
            </a:endParaRPr>
          </a:p>
        </p:txBody>
      </p:sp>
      <p:sp>
        <p:nvSpPr>
          <p:cNvPr id="59" name="TextBox 58">
            <a:extLst>
              <a:ext uri="{FF2B5EF4-FFF2-40B4-BE49-F238E27FC236}">
                <a16:creationId xmlns:a16="http://schemas.microsoft.com/office/drawing/2014/main" id="{F2CE2B8B-ED32-491A-95B2-D28904BC432C}"/>
              </a:ext>
            </a:extLst>
          </p:cNvPr>
          <p:cNvSpPr txBox="1"/>
          <p:nvPr userDrawn="1"/>
        </p:nvSpPr>
        <p:spPr>
          <a:xfrm>
            <a:off x="711704" y="2127463"/>
            <a:ext cx="2232248" cy="738664"/>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Change Fill Color &amp;</a:t>
            </a:r>
          </a:p>
          <a:p>
            <a:r>
              <a:rPr lang="en-US" altLang="ko-KR" sz="1400" b="1" dirty="0">
                <a:solidFill>
                  <a:schemeClr val="bg1"/>
                </a:solidFill>
                <a:latin typeface="Arial" pitchFamily="34" charset="0"/>
                <a:cs typeface="Arial" pitchFamily="34" charset="0"/>
              </a:rPr>
              <a:t>Line Color</a:t>
            </a:r>
            <a:endParaRPr lang="ko-KR" altLang="en-US" sz="1400" b="1" dirty="0">
              <a:solidFill>
                <a:schemeClr val="bg1"/>
              </a:solidFill>
              <a:latin typeface="Arial" pitchFamily="34" charset="0"/>
              <a:cs typeface="Arial" pitchFamily="34" charset="0"/>
            </a:endParaRPr>
          </a:p>
        </p:txBody>
      </p:sp>
      <p:sp>
        <p:nvSpPr>
          <p:cNvPr id="60" name="TextBox 59">
            <a:extLst>
              <a:ext uri="{FF2B5EF4-FFF2-40B4-BE49-F238E27FC236}">
                <a16:creationId xmlns:a16="http://schemas.microsoft.com/office/drawing/2014/main" id="{962A52DF-2523-4479-BFA3-B5ACE9887E1C}"/>
              </a:ext>
            </a:extLst>
          </p:cNvPr>
          <p:cNvSpPr txBox="1"/>
          <p:nvPr userDrawn="1"/>
        </p:nvSpPr>
        <p:spPr>
          <a:xfrm>
            <a:off x="721229" y="5808438"/>
            <a:ext cx="2232000" cy="307777"/>
          </a:xfrm>
          <a:prstGeom prst="rect">
            <a:avLst/>
          </a:prstGeom>
          <a:noFill/>
        </p:spPr>
        <p:txBody>
          <a:bodyPr wrap="square" rtlCol="0" anchor="ctr">
            <a:spAutoFit/>
          </a:bodyPr>
          <a:lstStyle/>
          <a:p>
            <a:r>
              <a:rPr lang="en-US" altLang="ko-KR" sz="1400" dirty="0">
                <a:solidFill>
                  <a:schemeClr val="bg1"/>
                </a:solidFill>
                <a:latin typeface="Arial" pitchFamily="34" charset="0"/>
                <a:cs typeface="Arial" pitchFamily="34" charset="0"/>
              </a:rPr>
              <a:t>www.allppt.com</a:t>
            </a:r>
            <a:endParaRPr lang="ko-KR" altLang="en-US" sz="1400" dirty="0">
              <a:solidFill>
                <a:schemeClr val="bg1"/>
              </a:solidFill>
              <a:latin typeface="Arial" pitchFamily="34" charset="0"/>
              <a:cs typeface="Arial" pitchFamily="34" charset="0"/>
            </a:endParaRPr>
          </a:p>
        </p:txBody>
      </p:sp>
      <p:sp>
        <p:nvSpPr>
          <p:cNvPr id="61" name="TextBox 60">
            <a:extLst>
              <a:ext uri="{FF2B5EF4-FFF2-40B4-BE49-F238E27FC236}">
                <a16:creationId xmlns:a16="http://schemas.microsoft.com/office/drawing/2014/main" id="{BAAC314F-E96A-4408-95DE-A70E9ED054AF}"/>
              </a:ext>
            </a:extLst>
          </p:cNvPr>
          <p:cNvSpPr txBox="1"/>
          <p:nvPr userDrawn="1"/>
        </p:nvSpPr>
        <p:spPr>
          <a:xfrm>
            <a:off x="721229" y="4450324"/>
            <a:ext cx="2717296" cy="1384995"/>
          </a:xfrm>
          <a:prstGeom prst="rect">
            <a:avLst/>
          </a:prstGeom>
          <a:noFill/>
        </p:spPr>
        <p:txBody>
          <a:bodyPr wrap="square" rtlCol="0" anchor="ctr">
            <a:spAutoFit/>
          </a:bodyPr>
          <a:lstStyle/>
          <a:p>
            <a:r>
              <a:rPr lang="en-US" altLang="ko-KR" sz="2800" b="1" dirty="0">
                <a:solidFill>
                  <a:schemeClr val="bg1"/>
                </a:solidFill>
                <a:latin typeface="+mn-lt"/>
                <a:ea typeface="+mn-ea"/>
                <a:cs typeface="Arial" pitchFamily="34" charset="0"/>
              </a:rPr>
              <a:t>FREE </a:t>
            </a:r>
          </a:p>
          <a:p>
            <a:r>
              <a:rPr lang="en-US" altLang="ko-KR" sz="2800" b="1" dirty="0">
                <a:solidFill>
                  <a:schemeClr val="bg1"/>
                </a:solidFill>
                <a:latin typeface="+mn-lt"/>
                <a:ea typeface="+mn-ea"/>
                <a:cs typeface="Arial" pitchFamily="34" charset="0"/>
              </a:rPr>
              <a:t>PPT TEMPLATES</a:t>
            </a:r>
          </a:p>
        </p:txBody>
      </p:sp>
    </p:spTree>
    <p:extLst>
      <p:ext uri="{BB962C8B-B14F-4D97-AF65-F5344CB8AC3E}">
        <p14:creationId xmlns:p14="http://schemas.microsoft.com/office/powerpoint/2010/main" val="244831339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Break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2810879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Cover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8576199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End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1956385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A9BA01B-9E8A-4064-B7AA-A853B292FA92}" type="datetimeFigureOut">
              <a:rPr lang="fr-FR" smtClean="0"/>
              <a:t>29/11/2022</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E948C147-AA92-4173-B703-F2EBA44F5F68}" type="slidenum">
              <a:rPr lang="fr-FR" smtClean="0"/>
              <a:t>‹#›</a:t>
            </a:fld>
            <a:endParaRPr lang="fr-FR"/>
          </a:p>
        </p:txBody>
      </p:sp>
    </p:spTree>
    <p:extLst>
      <p:ext uri="{BB962C8B-B14F-4D97-AF65-F5344CB8AC3E}">
        <p14:creationId xmlns:p14="http://schemas.microsoft.com/office/powerpoint/2010/main" val="229974819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9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151480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A9BA01B-9E8A-4064-B7AA-A853B292FA92}" type="datetimeFigureOut">
              <a:rPr lang="fr-FR" smtClean="0"/>
              <a:t>29/11/2022</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E948C147-AA92-4173-B703-F2EBA44F5F68}" type="slidenum">
              <a:rPr lang="fr-FR" smtClean="0"/>
              <a:t>‹#›</a:t>
            </a:fld>
            <a:endParaRPr lang="fr-FR"/>
          </a:p>
        </p:txBody>
      </p:sp>
    </p:spTree>
    <p:extLst>
      <p:ext uri="{BB962C8B-B14F-4D97-AF65-F5344CB8AC3E}">
        <p14:creationId xmlns:p14="http://schemas.microsoft.com/office/powerpoint/2010/main" val="155490064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Contents slide layout">
    <p:spTree>
      <p:nvGrpSpPr>
        <p:cNvPr id="1" name=""/>
        <p:cNvGrpSpPr/>
        <p:nvPr/>
      </p:nvGrpSpPr>
      <p:grpSpPr>
        <a:xfrm>
          <a:off x="0" y="0"/>
          <a:ext cx="0" cy="0"/>
          <a:chOff x="0" y="0"/>
          <a:chExt cx="0" cy="0"/>
        </a:xfrm>
      </p:grpSpPr>
      <p:sp>
        <p:nvSpPr>
          <p:cNvPr id="66" name="Rectangle 65">
            <a:extLst>
              <a:ext uri="{FF2B5EF4-FFF2-40B4-BE49-F238E27FC236}">
                <a16:creationId xmlns:a16="http://schemas.microsoft.com/office/drawing/2014/main" id="{9B5C313C-9909-469D-8AF9-D4F3DA949E2A}"/>
              </a:ext>
            </a:extLst>
          </p:cNvPr>
          <p:cNvSpPr/>
          <p:nvPr userDrawn="1"/>
        </p:nvSpPr>
        <p:spPr>
          <a:xfrm>
            <a:off x="0" y="0"/>
            <a:ext cx="12192000" cy="119650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Freeform: Shape 66">
            <a:extLst>
              <a:ext uri="{FF2B5EF4-FFF2-40B4-BE49-F238E27FC236}">
                <a16:creationId xmlns:a16="http://schemas.microsoft.com/office/drawing/2014/main" id="{CA101864-0A78-4DA0-B3D6-C3BCE08BDE4E}"/>
              </a:ext>
            </a:extLst>
          </p:cNvPr>
          <p:cNvSpPr/>
          <p:nvPr userDrawn="1"/>
        </p:nvSpPr>
        <p:spPr>
          <a:xfrm>
            <a:off x="10060426" y="0"/>
            <a:ext cx="2131574" cy="1251701"/>
          </a:xfrm>
          <a:custGeom>
            <a:avLst/>
            <a:gdLst>
              <a:gd name="connsiteX0" fmla="*/ 1468556 w 2131574"/>
              <a:gd name="connsiteY0" fmla="*/ 207970 h 1251701"/>
              <a:gd name="connsiteX1" fmla="*/ 765847 w 2131574"/>
              <a:gd name="connsiteY1" fmla="*/ 477621 h 1251701"/>
              <a:gd name="connsiteX2" fmla="*/ 989468 w 2131574"/>
              <a:gd name="connsiteY2" fmla="*/ 563908 h 1251701"/>
              <a:gd name="connsiteX3" fmla="*/ 1692178 w 2131574"/>
              <a:gd name="connsiteY3" fmla="*/ 294162 h 1251701"/>
              <a:gd name="connsiteX4" fmla="*/ 1654318 w 2131574"/>
              <a:gd name="connsiteY4" fmla="*/ 0 h 1251701"/>
              <a:gd name="connsiteX5" fmla="*/ 2022772 w 2131574"/>
              <a:gd name="connsiteY5" fmla="*/ 0 h 1251701"/>
              <a:gd name="connsiteX6" fmla="*/ 2131574 w 2131574"/>
              <a:gd name="connsiteY6" fmla="*/ 41936 h 1251701"/>
              <a:gd name="connsiteX7" fmla="*/ 2131574 w 2131574"/>
              <a:gd name="connsiteY7" fmla="*/ 466298 h 1251701"/>
              <a:gd name="connsiteX8" fmla="*/ 2111480 w 2131574"/>
              <a:gd name="connsiteY8" fmla="*/ 475348 h 1251701"/>
              <a:gd name="connsiteX9" fmla="*/ 2110534 w 2131574"/>
              <a:gd name="connsiteY9" fmla="*/ 711492 h 1251701"/>
              <a:gd name="connsiteX10" fmla="*/ 2074362 w 2131574"/>
              <a:gd name="connsiteY10" fmla="*/ 725354 h 1251701"/>
              <a:gd name="connsiteX11" fmla="*/ 2072088 w 2131574"/>
              <a:gd name="connsiteY11" fmla="*/ 488705 h 1251701"/>
              <a:gd name="connsiteX12" fmla="*/ 2033263 w 2131574"/>
              <a:gd name="connsiteY12" fmla="*/ 500423 h 1251701"/>
              <a:gd name="connsiteX13" fmla="*/ 2033061 w 2131574"/>
              <a:gd name="connsiteY13" fmla="*/ 445358 h 1251701"/>
              <a:gd name="connsiteX14" fmla="*/ 1953489 w 2131574"/>
              <a:gd name="connsiteY14" fmla="*/ 475816 h 1251701"/>
              <a:gd name="connsiteX15" fmla="*/ 1952964 w 2131574"/>
              <a:gd name="connsiteY15" fmla="*/ 533941 h 1251701"/>
              <a:gd name="connsiteX16" fmla="*/ 1915844 w 2131574"/>
              <a:gd name="connsiteY16" fmla="*/ 550576 h 1251701"/>
              <a:gd name="connsiteX17" fmla="*/ 1914897 w 2131574"/>
              <a:gd name="connsiteY17" fmla="*/ 786594 h 1251701"/>
              <a:gd name="connsiteX18" fmla="*/ 1878914 w 2131574"/>
              <a:gd name="connsiteY18" fmla="*/ 800581 h 1251701"/>
              <a:gd name="connsiteX19" fmla="*/ 1876454 w 2131574"/>
              <a:gd name="connsiteY19" fmla="*/ 563933 h 1251701"/>
              <a:gd name="connsiteX20" fmla="*/ 1837626 w 2131574"/>
              <a:gd name="connsiteY20" fmla="*/ 575651 h 1251701"/>
              <a:gd name="connsiteX21" fmla="*/ 1837425 w 2131574"/>
              <a:gd name="connsiteY21" fmla="*/ 520241 h 1251701"/>
              <a:gd name="connsiteX22" fmla="*/ 1757852 w 2131574"/>
              <a:gd name="connsiteY22" fmla="*/ 550699 h 1251701"/>
              <a:gd name="connsiteX23" fmla="*/ 1757326 w 2131574"/>
              <a:gd name="connsiteY23" fmla="*/ 609045 h 1251701"/>
              <a:gd name="connsiteX24" fmla="*/ 1720397 w 2131574"/>
              <a:gd name="connsiteY24" fmla="*/ 625678 h 1251701"/>
              <a:gd name="connsiteX25" fmla="*/ 1719260 w 2131574"/>
              <a:gd name="connsiteY25" fmla="*/ 861824 h 1251701"/>
              <a:gd name="connsiteX26" fmla="*/ 1683276 w 2131574"/>
              <a:gd name="connsiteY26" fmla="*/ 875810 h 1251701"/>
              <a:gd name="connsiteX27" fmla="*/ 1680816 w 2131574"/>
              <a:gd name="connsiteY27" fmla="*/ 639162 h 1251701"/>
              <a:gd name="connsiteX28" fmla="*/ 1641990 w 2131574"/>
              <a:gd name="connsiteY28" fmla="*/ 650754 h 1251701"/>
              <a:gd name="connsiteX29" fmla="*/ 1641837 w 2131574"/>
              <a:gd name="connsiteY29" fmla="*/ 595106 h 1251701"/>
              <a:gd name="connsiteX30" fmla="*/ 1562218 w 2131574"/>
              <a:gd name="connsiteY30" fmla="*/ 625583 h 1251701"/>
              <a:gd name="connsiteX31" fmla="*/ 1561688 w 2131574"/>
              <a:gd name="connsiteY31" fmla="*/ 684273 h 1251701"/>
              <a:gd name="connsiteX32" fmla="*/ 1524758 w 2131574"/>
              <a:gd name="connsiteY32" fmla="*/ 700907 h 1251701"/>
              <a:gd name="connsiteX33" fmla="*/ 1523622 w 2131574"/>
              <a:gd name="connsiteY33" fmla="*/ 937051 h 1251701"/>
              <a:gd name="connsiteX34" fmla="*/ 1487638 w 2131574"/>
              <a:gd name="connsiteY34" fmla="*/ 950913 h 1251701"/>
              <a:gd name="connsiteX35" fmla="*/ 1485366 w 2131574"/>
              <a:gd name="connsiteY35" fmla="*/ 714264 h 1251701"/>
              <a:gd name="connsiteX36" fmla="*/ 1446352 w 2131574"/>
              <a:gd name="connsiteY36" fmla="*/ 725983 h 1251701"/>
              <a:gd name="connsiteX37" fmla="*/ 1446199 w 2131574"/>
              <a:gd name="connsiteY37" fmla="*/ 669990 h 1251701"/>
              <a:gd name="connsiteX38" fmla="*/ 1366584 w 2131574"/>
              <a:gd name="connsiteY38" fmla="*/ 700465 h 1251701"/>
              <a:gd name="connsiteX39" fmla="*/ 1366052 w 2131574"/>
              <a:gd name="connsiteY39" fmla="*/ 759503 h 1251701"/>
              <a:gd name="connsiteX40" fmla="*/ 1329122 w 2131574"/>
              <a:gd name="connsiteY40" fmla="*/ 776135 h 1251701"/>
              <a:gd name="connsiteX41" fmla="*/ 1328175 w 2131574"/>
              <a:gd name="connsiteY41" fmla="*/ 1012153 h 1251701"/>
              <a:gd name="connsiteX42" fmla="*/ 1292002 w 2131574"/>
              <a:gd name="connsiteY42" fmla="*/ 1026141 h 1251701"/>
              <a:gd name="connsiteX43" fmla="*/ 1289728 w 2131574"/>
              <a:gd name="connsiteY43" fmla="*/ 789493 h 1251701"/>
              <a:gd name="connsiteX44" fmla="*/ 1250904 w 2131574"/>
              <a:gd name="connsiteY44" fmla="*/ 801211 h 1251701"/>
              <a:gd name="connsiteX45" fmla="*/ 1250697 w 2131574"/>
              <a:gd name="connsiteY45" fmla="*/ 744824 h 1251701"/>
              <a:gd name="connsiteX46" fmla="*/ 1171004 w 2131574"/>
              <a:gd name="connsiteY46" fmla="*/ 775328 h 1251701"/>
              <a:gd name="connsiteX47" fmla="*/ 1170416 w 2131574"/>
              <a:gd name="connsiteY47" fmla="*/ 834605 h 1251701"/>
              <a:gd name="connsiteX48" fmla="*/ 1133484 w 2131574"/>
              <a:gd name="connsiteY48" fmla="*/ 851239 h 1251701"/>
              <a:gd name="connsiteX49" fmla="*/ 1132536 w 2131574"/>
              <a:gd name="connsiteY49" fmla="*/ 1087383 h 1251701"/>
              <a:gd name="connsiteX50" fmla="*/ 1096366 w 2131574"/>
              <a:gd name="connsiteY50" fmla="*/ 1101370 h 1251701"/>
              <a:gd name="connsiteX51" fmla="*/ 1094094 w 2131574"/>
              <a:gd name="connsiteY51" fmla="*/ 864721 h 1251701"/>
              <a:gd name="connsiteX52" fmla="*/ 1055266 w 2131574"/>
              <a:gd name="connsiteY52" fmla="*/ 876441 h 1251701"/>
              <a:gd name="connsiteX53" fmla="*/ 1055059 w 2131574"/>
              <a:gd name="connsiteY53" fmla="*/ 819708 h 1251701"/>
              <a:gd name="connsiteX54" fmla="*/ 975504 w 2131574"/>
              <a:gd name="connsiteY54" fmla="*/ 850159 h 1251701"/>
              <a:gd name="connsiteX55" fmla="*/ 974966 w 2131574"/>
              <a:gd name="connsiteY55" fmla="*/ 909834 h 1251701"/>
              <a:gd name="connsiteX56" fmla="*/ 938037 w 2131574"/>
              <a:gd name="connsiteY56" fmla="*/ 926467 h 1251701"/>
              <a:gd name="connsiteX57" fmla="*/ 936898 w 2131574"/>
              <a:gd name="connsiteY57" fmla="*/ 1162611 h 1251701"/>
              <a:gd name="connsiteX58" fmla="*/ 900916 w 2131574"/>
              <a:gd name="connsiteY58" fmla="*/ 1176473 h 1251701"/>
              <a:gd name="connsiteX59" fmla="*/ 898454 w 2131574"/>
              <a:gd name="connsiteY59" fmla="*/ 939824 h 1251701"/>
              <a:gd name="connsiteX60" fmla="*/ 859628 w 2131574"/>
              <a:gd name="connsiteY60" fmla="*/ 951543 h 1251701"/>
              <a:gd name="connsiteX61" fmla="*/ 859421 w 2131574"/>
              <a:gd name="connsiteY61" fmla="*/ 894592 h 1251701"/>
              <a:gd name="connsiteX62" fmla="*/ 779871 w 2131574"/>
              <a:gd name="connsiteY62" fmla="*/ 925042 h 1251701"/>
              <a:gd name="connsiteX63" fmla="*/ 779330 w 2131574"/>
              <a:gd name="connsiteY63" fmla="*/ 985062 h 1251701"/>
              <a:gd name="connsiteX64" fmla="*/ 742398 w 2131574"/>
              <a:gd name="connsiteY64" fmla="*/ 1001695 h 1251701"/>
              <a:gd name="connsiteX65" fmla="*/ 741262 w 2131574"/>
              <a:gd name="connsiteY65" fmla="*/ 1237840 h 1251701"/>
              <a:gd name="connsiteX66" fmla="*/ 705280 w 2131574"/>
              <a:gd name="connsiteY66" fmla="*/ 1251701 h 1251701"/>
              <a:gd name="connsiteX67" fmla="*/ 702818 w 2131574"/>
              <a:gd name="connsiteY67" fmla="*/ 1015052 h 1251701"/>
              <a:gd name="connsiteX68" fmla="*/ 663992 w 2131574"/>
              <a:gd name="connsiteY68" fmla="*/ 1026772 h 1251701"/>
              <a:gd name="connsiteX69" fmla="*/ 663835 w 2131574"/>
              <a:gd name="connsiteY69" fmla="*/ 969456 h 1251701"/>
              <a:gd name="connsiteX70" fmla="*/ 585207 w 2131574"/>
              <a:gd name="connsiteY70" fmla="*/ 999553 h 1251701"/>
              <a:gd name="connsiteX71" fmla="*/ 585207 w 2131574"/>
              <a:gd name="connsiteY71" fmla="*/ 999552 h 1251701"/>
              <a:gd name="connsiteX72" fmla="*/ 384123 w 2131574"/>
              <a:gd name="connsiteY72" fmla="*/ 922654 h 1251701"/>
              <a:gd name="connsiteX73" fmla="*/ 384078 w 2131574"/>
              <a:gd name="connsiteY73" fmla="*/ 934087 h 1251701"/>
              <a:gd name="connsiteX74" fmla="*/ 347904 w 2131574"/>
              <a:gd name="connsiteY74" fmla="*/ 948074 h 1251701"/>
              <a:gd name="connsiteX75" fmla="*/ 347527 w 2131574"/>
              <a:gd name="connsiteY75" fmla="*/ 908658 h 1251701"/>
              <a:gd name="connsiteX76" fmla="*/ 189088 w 2131574"/>
              <a:gd name="connsiteY76" fmla="*/ 848068 h 1251701"/>
              <a:gd name="connsiteX77" fmla="*/ 188440 w 2131574"/>
              <a:gd name="connsiteY77" fmla="*/ 1009315 h 1251701"/>
              <a:gd name="connsiteX78" fmla="*/ 152268 w 2131574"/>
              <a:gd name="connsiteY78" fmla="*/ 1023303 h 1251701"/>
              <a:gd name="connsiteX79" fmla="*/ 150443 w 2131574"/>
              <a:gd name="connsiteY79" fmla="*/ 833290 h 1251701"/>
              <a:gd name="connsiteX80" fmla="*/ 0 w 2131574"/>
              <a:gd name="connsiteY80" fmla="*/ 775758 h 1251701"/>
              <a:gd name="connsiteX81" fmla="*/ 0 w 2131574"/>
              <a:gd name="connsiteY81" fmla="*/ 634811 h 1251701"/>
              <a:gd name="connsiteX82" fmla="*/ 0 w 2131574"/>
              <a:gd name="connsiteY82" fmla="*/ 625805 h 1251701"/>
              <a:gd name="connsiteX83" fmla="*/ 11702 w 2131574"/>
              <a:gd name="connsiteY83" fmla="*/ 630321 h 1251701"/>
              <a:gd name="connsiteX84" fmla="*/ 110416 w 2131574"/>
              <a:gd name="connsiteY84" fmla="*/ 592442 h 1251701"/>
              <a:gd name="connsiteX85" fmla="*/ 110413 w 2131574"/>
              <a:gd name="connsiteY85" fmla="*/ 591589 h 1251701"/>
              <a:gd name="connsiteX86" fmla="*/ 228402 w 2131574"/>
              <a:gd name="connsiteY86" fmla="*/ 546351 h 1251701"/>
              <a:gd name="connsiteX87" fmla="*/ 228394 w 2131574"/>
              <a:gd name="connsiteY87" fmla="*/ 547171 h 1251701"/>
              <a:gd name="connsiteX88" fmla="*/ 306052 w 2131574"/>
              <a:gd name="connsiteY88" fmla="*/ 517369 h 1251701"/>
              <a:gd name="connsiteX89" fmla="*/ 306051 w 2131574"/>
              <a:gd name="connsiteY89" fmla="*/ 516361 h 1251701"/>
              <a:gd name="connsiteX90" fmla="*/ 423850 w 2131574"/>
              <a:gd name="connsiteY90" fmla="*/ 471123 h 1251701"/>
              <a:gd name="connsiteX91" fmla="*/ 423840 w 2131574"/>
              <a:gd name="connsiteY91" fmla="*/ 472171 h 1251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2131574" h="1251701">
                <a:moveTo>
                  <a:pt x="1468556" y="207970"/>
                </a:moveTo>
                <a:lnTo>
                  <a:pt x="765847" y="477621"/>
                </a:lnTo>
                <a:lnTo>
                  <a:pt x="989468" y="563908"/>
                </a:lnTo>
                <a:lnTo>
                  <a:pt x="1692178" y="294162"/>
                </a:lnTo>
                <a:close/>
                <a:moveTo>
                  <a:pt x="1654318" y="0"/>
                </a:moveTo>
                <a:lnTo>
                  <a:pt x="2022772" y="0"/>
                </a:lnTo>
                <a:lnTo>
                  <a:pt x="2131574" y="41936"/>
                </a:lnTo>
                <a:lnTo>
                  <a:pt x="2131574" y="466298"/>
                </a:lnTo>
                <a:lnTo>
                  <a:pt x="2111480" y="475348"/>
                </a:lnTo>
                <a:lnTo>
                  <a:pt x="2110534" y="711492"/>
                </a:lnTo>
                <a:lnTo>
                  <a:pt x="2074362" y="725354"/>
                </a:lnTo>
                <a:lnTo>
                  <a:pt x="2072088" y="488705"/>
                </a:lnTo>
                <a:lnTo>
                  <a:pt x="2033263" y="500423"/>
                </a:lnTo>
                <a:lnTo>
                  <a:pt x="2033061" y="445358"/>
                </a:lnTo>
                <a:lnTo>
                  <a:pt x="1953489" y="475816"/>
                </a:lnTo>
                <a:lnTo>
                  <a:pt x="1952964" y="533941"/>
                </a:lnTo>
                <a:lnTo>
                  <a:pt x="1915844" y="550576"/>
                </a:lnTo>
                <a:lnTo>
                  <a:pt x="1914897" y="786594"/>
                </a:lnTo>
                <a:lnTo>
                  <a:pt x="1878914" y="800581"/>
                </a:lnTo>
                <a:lnTo>
                  <a:pt x="1876454" y="563933"/>
                </a:lnTo>
                <a:lnTo>
                  <a:pt x="1837626" y="575651"/>
                </a:lnTo>
                <a:lnTo>
                  <a:pt x="1837425" y="520241"/>
                </a:lnTo>
                <a:lnTo>
                  <a:pt x="1757852" y="550699"/>
                </a:lnTo>
                <a:lnTo>
                  <a:pt x="1757326" y="609045"/>
                </a:lnTo>
                <a:lnTo>
                  <a:pt x="1720397" y="625678"/>
                </a:lnTo>
                <a:lnTo>
                  <a:pt x="1719260" y="861824"/>
                </a:lnTo>
                <a:lnTo>
                  <a:pt x="1683276" y="875810"/>
                </a:lnTo>
                <a:lnTo>
                  <a:pt x="1680816" y="639162"/>
                </a:lnTo>
                <a:lnTo>
                  <a:pt x="1641990" y="650754"/>
                </a:lnTo>
                <a:lnTo>
                  <a:pt x="1641837" y="595106"/>
                </a:lnTo>
                <a:lnTo>
                  <a:pt x="1562218" y="625583"/>
                </a:lnTo>
                <a:lnTo>
                  <a:pt x="1561688" y="684273"/>
                </a:lnTo>
                <a:lnTo>
                  <a:pt x="1524758" y="700907"/>
                </a:lnTo>
                <a:lnTo>
                  <a:pt x="1523622" y="937051"/>
                </a:lnTo>
                <a:lnTo>
                  <a:pt x="1487638" y="950913"/>
                </a:lnTo>
                <a:lnTo>
                  <a:pt x="1485366" y="714264"/>
                </a:lnTo>
                <a:lnTo>
                  <a:pt x="1446352" y="725983"/>
                </a:lnTo>
                <a:lnTo>
                  <a:pt x="1446199" y="669990"/>
                </a:lnTo>
                <a:lnTo>
                  <a:pt x="1366584" y="700465"/>
                </a:lnTo>
                <a:lnTo>
                  <a:pt x="1366052" y="759503"/>
                </a:lnTo>
                <a:lnTo>
                  <a:pt x="1329122" y="776135"/>
                </a:lnTo>
                <a:lnTo>
                  <a:pt x="1328175" y="1012153"/>
                </a:lnTo>
                <a:lnTo>
                  <a:pt x="1292002" y="1026141"/>
                </a:lnTo>
                <a:lnTo>
                  <a:pt x="1289728" y="789493"/>
                </a:lnTo>
                <a:lnTo>
                  <a:pt x="1250904" y="801211"/>
                </a:lnTo>
                <a:lnTo>
                  <a:pt x="1250697" y="744824"/>
                </a:lnTo>
                <a:lnTo>
                  <a:pt x="1171004" y="775328"/>
                </a:lnTo>
                <a:lnTo>
                  <a:pt x="1170416" y="834605"/>
                </a:lnTo>
                <a:lnTo>
                  <a:pt x="1133484" y="851239"/>
                </a:lnTo>
                <a:lnTo>
                  <a:pt x="1132536" y="1087383"/>
                </a:lnTo>
                <a:lnTo>
                  <a:pt x="1096366" y="1101370"/>
                </a:lnTo>
                <a:lnTo>
                  <a:pt x="1094094" y="864721"/>
                </a:lnTo>
                <a:lnTo>
                  <a:pt x="1055266" y="876441"/>
                </a:lnTo>
                <a:lnTo>
                  <a:pt x="1055059" y="819708"/>
                </a:lnTo>
                <a:lnTo>
                  <a:pt x="975504" y="850159"/>
                </a:lnTo>
                <a:lnTo>
                  <a:pt x="974966" y="909834"/>
                </a:lnTo>
                <a:lnTo>
                  <a:pt x="938037" y="926467"/>
                </a:lnTo>
                <a:lnTo>
                  <a:pt x="936898" y="1162611"/>
                </a:lnTo>
                <a:lnTo>
                  <a:pt x="900916" y="1176473"/>
                </a:lnTo>
                <a:lnTo>
                  <a:pt x="898454" y="939824"/>
                </a:lnTo>
                <a:lnTo>
                  <a:pt x="859628" y="951543"/>
                </a:lnTo>
                <a:lnTo>
                  <a:pt x="859421" y="894592"/>
                </a:lnTo>
                <a:lnTo>
                  <a:pt x="779871" y="925042"/>
                </a:lnTo>
                <a:lnTo>
                  <a:pt x="779330" y="985062"/>
                </a:lnTo>
                <a:lnTo>
                  <a:pt x="742398" y="1001695"/>
                </a:lnTo>
                <a:lnTo>
                  <a:pt x="741262" y="1237840"/>
                </a:lnTo>
                <a:lnTo>
                  <a:pt x="705280" y="1251701"/>
                </a:lnTo>
                <a:lnTo>
                  <a:pt x="702818" y="1015052"/>
                </a:lnTo>
                <a:lnTo>
                  <a:pt x="663992" y="1026772"/>
                </a:lnTo>
                <a:lnTo>
                  <a:pt x="663835" y="969456"/>
                </a:lnTo>
                <a:lnTo>
                  <a:pt x="585207" y="999553"/>
                </a:lnTo>
                <a:lnTo>
                  <a:pt x="585207" y="999552"/>
                </a:lnTo>
                <a:lnTo>
                  <a:pt x="384123" y="922654"/>
                </a:lnTo>
                <a:lnTo>
                  <a:pt x="384078" y="934087"/>
                </a:lnTo>
                <a:lnTo>
                  <a:pt x="347904" y="948074"/>
                </a:lnTo>
                <a:lnTo>
                  <a:pt x="347527" y="908658"/>
                </a:lnTo>
                <a:lnTo>
                  <a:pt x="189088" y="848068"/>
                </a:lnTo>
                <a:lnTo>
                  <a:pt x="188440" y="1009315"/>
                </a:lnTo>
                <a:lnTo>
                  <a:pt x="152268" y="1023303"/>
                </a:lnTo>
                <a:lnTo>
                  <a:pt x="150443" y="833290"/>
                </a:lnTo>
                <a:lnTo>
                  <a:pt x="0" y="775758"/>
                </a:lnTo>
                <a:lnTo>
                  <a:pt x="0" y="634811"/>
                </a:lnTo>
                <a:lnTo>
                  <a:pt x="0" y="625805"/>
                </a:lnTo>
                <a:lnTo>
                  <a:pt x="11702" y="630321"/>
                </a:lnTo>
                <a:lnTo>
                  <a:pt x="110416" y="592442"/>
                </a:lnTo>
                <a:lnTo>
                  <a:pt x="110413" y="591589"/>
                </a:lnTo>
                <a:lnTo>
                  <a:pt x="228402" y="546351"/>
                </a:lnTo>
                <a:lnTo>
                  <a:pt x="228394" y="547171"/>
                </a:lnTo>
                <a:lnTo>
                  <a:pt x="306052" y="517369"/>
                </a:lnTo>
                <a:lnTo>
                  <a:pt x="306051" y="516361"/>
                </a:lnTo>
                <a:lnTo>
                  <a:pt x="423850" y="471123"/>
                </a:lnTo>
                <a:lnTo>
                  <a:pt x="423840" y="472171"/>
                </a:lnTo>
                <a:close/>
              </a:path>
            </a:pathLst>
          </a:custGeom>
          <a:solidFill>
            <a:schemeClr val="bg1"/>
          </a:solidFill>
          <a:ln w="2694" cap="flat">
            <a:noFill/>
            <a:prstDash val="solid"/>
            <a:miter/>
          </a:ln>
        </p:spPr>
        <p:txBody>
          <a:bodyPr rtlCol="0" anchor="ctr"/>
          <a:lstStyle/>
          <a:p>
            <a:endParaRPr lang="en-US"/>
          </a:p>
        </p:txBody>
      </p:sp>
      <p:grpSp>
        <p:nvGrpSpPr>
          <p:cNvPr id="68" name="Group 67">
            <a:extLst>
              <a:ext uri="{FF2B5EF4-FFF2-40B4-BE49-F238E27FC236}">
                <a16:creationId xmlns:a16="http://schemas.microsoft.com/office/drawing/2014/main" id="{311EB2B1-1FFF-40A7-8916-39F9F66C67AE}"/>
              </a:ext>
            </a:extLst>
          </p:cNvPr>
          <p:cNvGrpSpPr/>
          <p:nvPr userDrawn="1"/>
        </p:nvGrpSpPr>
        <p:grpSpPr>
          <a:xfrm>
            <a:off x="-189873" y="30973"/>
            <a:ext cx="2984373" cy="1122167"/>
            <a:chOff x="-82869" y="2041805"/>
            <a:chExt cx="2984373" cy="1122167"/>
          </a:xfrm>
        </p:grpSpPr>
        <p:grpSp>
          <p:nvGrpSpPr>
            <p:cNvPr id="69" name="Group 68">
              <a:extLst>
                <a:ext uri="{FF2B5EF4-FFF2-40B4-BE49-F238E27FC236}">
                  <a16:creationId xmlns:a16="http://schemas.microsoft.com/office/drawing/2014/main" id="{3E57FF97-F37F-4F19-9B19-E980E9F0D19F}"/>
                </a:ext>
              </a:extLst>
            </p:cNvPr>
            <p:cNvGrpSpPr/>
            <p:nvPr userDrawn="1"/>
          </p:nvGrpSpPr>
          <p:grpSpPr>
            <a:xfrm>
              <a:off x="200146" y="2104325"/>
              <a:ext cx="2701358" cy="875012"/>
              <a:chOff x="1066498" y="286265"/>
              <a:chExt cx="11991969" cy="3884392"/>
            </a:xfrm>
            <a:solidFill>
              <a:schemeClr val="bg1"/>
            </a:solidFill>
          </p:grpSpPr>
          <p:sp>
            <p:nvSpPr>
              <p:cNvPr id="97" name="Rectangle 96">
                <a:extLst>
                  <a:ext uri="{FF2B5EF4-FFF2-40B4-BE49-F238E27FC236}">
                    <a16:creationId xmlns:a16="http://schemas.microsoft.com/office/drawing/2014/main" id="{E4701247-9B01-4379-8F79-CA130966C099}"/>
                  </a:ext>
                </a:extLst>
              </p:cNvPr>
              <p:cNvSpPr/>
              <p:nvPr/>
            </p:nvSpPr>
            <p:spPr>
              <a:xfrm rot="2143082">
                <a:off x="5813228" y="3225577"/>
                <a:ext cx="1095502" cy="475403"/>
              </a:xfrm>
              <a:prstGeom prst="rect">
                <a:avLst/>
              </a:pr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a:extLst>
                  <a:ext uri="{FF2B5EF4-FFF2-40B4-BE49-F238E27FC236}">
                    <a16:creationId xmlns:a16="http://schemas.microsoft.com/office/drawing/2014/main" id="{70C40288-889F-4C14-813B-93CB4BE3595D}"/>
                  </a:ext>
                </a:extLst>
              </p:cNvPr>
              <p:cNvSpPr>
                <a:spLocks noChangeAspect="1"/>
              </p:cNvSpPr>
              <p:nvPr/>
            </p:nvSpPr>
            <p:spPr>
              <a:xfrm rot="2143082">
                <a:off x="12731593" y="2328837"/>
                <a:ext cx="326874" cy="326875"/>
              </a:xfrm>
              <a:prstGeom prst="ellipse">
                <a:avLst/>
              </a:pr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Oval 98">
                <a:extLst>
                  <a:ext uri="{FF2B5EF4-FFF2-40B4-BE49-F238E27FC236}">
                    <a16:creationId xmlns:a16="http://schemas.microsoft.com/office/drawing/2014/main" id="{0A988AA3-AADC-43BF-BC51-C5A0FD6710AE}"/>
                  </a:ext>
                </a:extLst>
              </p:cNvPr>
              <p:cNvSpPr>
                <a:spLocks noChangeAspect="1"/>
              </p:cNvSpPr>
              <p:nvPr/>
            </p:nvSpPr>
            <p:spPr>
              <a:xfrm rot="2143082">
                <a:off x="12012401" y="1020618"/>
                <a:ext cx="326874" cy="326875"/>
              </a:xfrm>
              <a:prstGeom prst="ellipse">
                <a:avLst/>
              </a:pr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a:extLst>
                  <a:ext uri="{FF2B5EF4-FFF2-40B4-BE49-F238E27FC236}">
                    <a16:creationId xmlns:a16="http://schemas.microsoft.com/office/drawing/2014/main" id="{67ACEEB3-7388-4FAA-9D8F-35B2DDACCB47}"/>
                  </a:ext>
                </a:extLst>
              </p:cNvPr>
              <p:cNvSpPr>
                <a:spLocks noChangeAspect="1"/>
              </p:cNvSpPr>
              <p:nvPr/>
            </p:nvSpPr>
            <p:spPr>
              <a:xfrm rot="2143082">
                <a:off x="3996941" y="286265"/>
                <a:ext cx="326874" cy="326875"/>
              </a:xfrm>
              <a:prstGeom prst="ellipse">
                <a:avLst/>
              </a:pr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a:extLst>
                  <a:ext uri="{FF2B5EF4-FFF2-40B4-BE49-F238E27FC236}">
                    <a16:creationId xmlns:a16="http://schemas.microsoft.com/office/drawing/2014/main" id="{828B62BF-3D3C-4C75-B055-917521385691}"/>
                  </a:ext>
                </a:extLst>
              </p:cNvPr>
              <p:cNvSpPr>
                <a:spLocks noChangeAspect="1"/>
              </p:cNvSpPr>
              <p:nvPr/>
            </p:nvSpPr>
            <p:spPr>
              <a:xfrm rot="2143082">
                <a:off x="4668722" y="303427"/>
                <a:ext cx="326874" cy="326875"/>
              </a:xfrm>
              <a:prstGeom prst="ellipse">
                <a:avLst/>
              </a:pr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a:extLst>
                  <a:ext uri="{FF2B5EF4-FFF2-40B4-BE49-F238E27FC236}">
                    <a16:creationId xmlns:a16="http://schemas.microsoft.com/office/drawing/2014/main" id="{3C31D63E-DEE2-491E-9108-5BD8FEECDE81}"/>
                  </a:ext>
                </a:extLst>
              </p:cNvPr>
              <p:cNvSpPr>
                <a:spLocks noChangeAspect="1"/>
              </p:cNvSpPr>
              <p:nvPr/>
            </p:nvSpPr>
            <p:spPr>
              <a:xfrm rot="2143082">
                <a:off x="5318715" y="358216"/>
                <a:ext cx="326874" cy="326875"/>
              </a:xfrm>
              <a:prstGeom prst="ellipse">
                <a:avLst/>
              </a:pr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5EA36B86-0126-4E44-9EB4-D5952A49774C}"/>
                  </a:ext>
                </a:extLst>
              </p:cNvPr>
              <p:cNvSpPr>
                <a:spLocks noChangeAspect="1"/>
              </p:cNvSpPr>
              <p:nvPr/>
            </p:nvSpPr>
            <p:spPr>
              <a:xfrm rot="2143082">
                <a:off x="1412639" y="3092041"/>
                <a:ext cx="326874" cy="326875"/>
              </a:xfrm>
              <a:prstGeom prst="ellipse">
                <a:avLst/>
              </a:pr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a:extLst>
                  <a:ext uri="{FF2B5EF4-FFF2-40B4-BE49-F238E27FC236}">
                    <a16:creationId xmlns:a16="http://schemas.microsoft.com/office/drawing/2014/main" id="{5FC6C0F2-4F5A-465F-B239-2C2658FF3BC2}"/>
                  </a:ext>
                </a:extLst>
              </p:cNvPr>
              <p:cNvSpPr/>
              <p:nvPr/>
            </p:nvSpPr>
            <p:spPr>
              <a:xfrm rot="2143082">
                <a:off x="3222236" y="867087"/>
                <a:ext cx="802454" cy="156661"/>
              </a:xfrm>
              <a:prstGeom prst="rect">
                <a:avLst/>
              </a:pr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a:extLst>
                  <a:ext uri="{FF2B5EF4-FFF2-40B4-BE49-F238E27FC236}">
                    <a16:creationId xmlns:a16="http://schemas.microsoft.com/office/drawing/2014/main" id="{B2F8833E-DE8E-4ACF-991D-49002FAD3BF4}"/>
                  </a:ext>
                </a:extLst>
              </p:cNvPr>
              <p:cNvSpPr/>
              <p:nvPr/>
            </p:nvSpPr>
            <p:spPr>
              <a:xfrm rot="2143082">
                <a:off x="4067032" y="3784745"/>
                <a:ext cx="326874" cy="267682"/>
              </a:xfrm>
              <a:prstGeom prst="rect">
                <a:avLst/>
              </a:pr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ectangle 105">
                <a:extLst>
                  <a:ext uri="{FF2B5EF4-FFF2-40B4-BE49-F238E27FC236}">
                    <a16:creationId xmlns:a16="http://schemas.microsoft.com/office/drawing/2014/main" id="{5AE6E730-12DC-414C-84D3-DC429C339049}"/>
                  </a:ext>
                </a:extLst>
              </p:cNvPr>
              <p:cNvSpPr/>
              <p:nvPr/>
            </p:nvSpPr>
            <p:spPr>
              <a:xfrm rot="2143082">
                <a:off x="8226837" y="1636990"/>
                <a:ext cx="229078" cy="352760"/>
              </a:xfrm>
              <a:prstGeom prst="rect">
                <a:avLst/>
              </a:pr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Rectangle 106">
                <a:extLst>
                  <a:ext uri="{FF2B5EF4-FFF2-40B4-BE49-F238E27FC236}">
                    <a16:creationId xmlns:a16="http://schemas.microsoft.com/office/drawing/2014/main" id="{82CB1C93-47AD-4BD1-8229-9CFC6459EAAF}"/>
                  </a:ext>
                </a:extLst>
              </p:cNvPr>
              <p:cNvSpPr/>
              <p:nvPr/>
            </p:nvSpPr>
            <p:spPr>
              <a:xfrm rot="2143082">
                <a:off x="8579610" y="1890648"/>
                <a:ext cx="229078" cy="352760"/>
              </a:xfrm>
              <a:prstGeom prst="rect">
                <a:avLst/>
              </a:pr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a:extLst>
                  <a:ext uri="{FF2B5EF4-FFF2-40B4-BE49-F238E27FC236}">
                    <a16:creationId xmlns:a16="http://schemas.microsoft.com/office/drawing/2014/main" id="{7385550C-3847-41F7-8366-E6F331200B1B}"/>
                  </a:ext>
                </a:extLst>
              </p:cNvPr>
              <p:cNvSpPr>
                <a:spLocks noChangeAspect="1"/>
              </p:cNvSpPr>
              <p:nvPr/>
            </p:nvSpPr>
            <p:spPr>
              <a:xfrm rot="2143082">
                <a:off x="7545295" y="1382204"/>
                <a:ext cx="326874" cy="326875"/>
              </a:xfrm>
              <a:prstGeom prst="ellipse">
                <a:avLst/>
              </a:pr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a:extLst>
                  <a:ext uri="{FF2B5EF4-FFF2-40B4-BE49-F238E27FC236}">
                    <a16:creationId xmlns:a16="http://schemas.microsoft.com/office/drawing/2014/main" id="{8D958013-051E-4D57-83E4-4510DA1FC7CB}"/>
                  </a:ext>
                </a:extLst>
              </p:cNvPr>
              <p:cNvSpPr>
                <a:spLocks noChangeAspect="1"/>
              </p:cNvSpPr>
              <p:nvPr/>
            </p:nvSpPr>
            <p:spPr>
              <a:xfrm rot="2143082">
                <a:off x="7019854" y="984696"/>
                <a:ext cx="326874" cy="326875"/>
              </a:xfrm>
              <a:prstGeom prst="ellipse">
                <a:avLst/>
              </a:pr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Rectangle 109">
                <a:extLst>
                  <a:ext uri="{FF2B5EF4-FFF2-40B4-BE49-F238E27FC236}">
                    <a16:creationId xmlns:a16="http://schemas.microsoft.com/office/drawing/2014/main" id="{3892A3E6-91D0-4236-9EB4-5F593A2EBB68}"/>
                  </a:ext>
                </a:extLst>
              </p:cNvPr>
              <p:cNvSpPr/>
              <p:nvPr/>
            </p:nvSpPr>
            <p:spPr>
              <a:xfrm rot="2143082">
                <a:off x="1066498" y="3902975"/>
                <a:ext cx="1314414" cy="267682"/>
              </a:xfrm>
              <a:prstGeom prst="rect">
                <a:avLst/>
              </a:pr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0" name="Group 69">
              <a:extLst>
                <a:ext uri="{FF2B5EF4-FFF2-40B4-BE49-F238E27FC236}">
                  <a16:creationId xmlns:a16="http://schemas.microsoft.com/office/drawing/2014/main" id="{049B3538-18F0-488E-BB58-795CA3E8B7C1}"/>
                </a:ext>
              </a:extLst>
            </p:cNvPr>
            <p:cNvGrpSpPr/>
            <p:nvPr userDrawn="1"/>
          </p:nvGrpSpPr>
          <p:grpSpPr>
            <a:xfrm>
              <a:off x="-82869" y="2041805"/>
              <a:ext cx="2978819" cy="1122167"/>
              <a:chOff x="-189872" y="8725"/>
              <a:chExt cx="13223684" cy="4981553"/>
            </a:xfrm>
          </p:grpSpPr>
          <p:sp>
            <p:nvSpPr>
              <p:cNvPr id="71" name="Freeform: Shape 70">
                <a:extLst>
                  <a:ext uri="{FF2B5EF4-FFF2-40B4-BE49-F238E27FC236}">
                    <a16:creationId xmlns:a16="http://schemas.microsoft.com/office/drawing/2014/main" id="{8D3342D1-A811-485D-BB35-CA6AD2F8F98A}"/>
                  </a:ext>
                </a:extLst>
              </p:cNvPr>
              <p:cNvSpPr/>
              <p:nvPr/>
            </p:nvSpPr>
            <p:spPr>
              <a:xfrm rot="2143082">
                <a:off x="7006336" y="655174"/>
                <a:ext cx="6027476" cy="1135945"/>
              </a:xfrm>
              <a:custGeom>
                <a:avLst/>
                <a:gdLst>
                  <a:gd name="connsiteX0" fmla="*/ 0 w 2529191"/>
                  <a:gd name="connsiteY0" fmla="*/ 457200 h 476656"/>
                  <a:gd name="connsiteX1" fmla="*/ 1906621 w 2529191"/>
                  <a:gd name="connsiteY1" fmla="*/ 476656 h 476656"/>
                  <a:gd name="connsiteX2" fmla="*/ 2529191 w 2529191"/>
                  <a:gd name="connsiteY2" fmla="*/ 0 h 476656"/>
                </a:gdLst>
                <a:ahLst/>
                <a:cxnLst>
                  <a:cxn ang="0">
                    <a:pos x="connsiteX0" y="connsiteY0"/>
                  </a:cxn>
                  <a:cxn ang="0">
                    <a:pos x="connsiteX1" y="connsiteY1"/>
                  </a:cxn>
                  <a:cxn ang="0">
                    <a:pos x="connsiteX2" y="connsiteY2"/>
                  </a:cxn>
                </a:cxnLst>
                <a:rect l="l" t="t" r="r" b="b"/>
                <a:pathLst>
                  <a:path w="2529191" h="476656">
                    <a:moveTo>
                      <a:pt x="0" y="457200"/>
                    </a:moveTo>
                    <a:lnTo>
                      <a:pt x="1906621" y="476656"/>
                    </a:lnTo>
                    <a:lnTo>
                      <a:pt x="2529191" y="0"/>
                    </a:lnTo>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2" name="Straight Connector 71">
                <a:extLst>
                  <a:ext uri="{FF2B5EF4-FFF2-40B4-BE49-F238E27FC236}">
                    <a16:creationId xmlns:a16="http://schemas.microsoft.com/office/drawing/2014/main" id="{FE4E21AD-0E48-482D-92A7-D8F93B494FD7}"/>
                  </a:ext>
                </a:extLst>
              </p:cNvPr>
              <p:cNvCxnSpPr>
                <a:cxnSpLocks/>
              </p:cNvCxnSpPr>
              <p:nvPr/>
            </p:nvCxnSpPr>
            <p:spPr>
              <a:xfrm rot="2143082">
                <a:off x="2876886" y="92218"/>
                <a:ext cx="751230" cy="500296"/>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B4407AE8-E730-48DD-A85F-BB30A7105592}"/>
                  </a:ext>
                </a:extLst>
              </p:cNvPr>
              <p:cNvCxnSpPr>
                <a:cxnSpLocks/>
                <a:endCxn id="100" idx="1"/>
              </p:cNvCxnSpPr>
              <p:nvPr/>
            </p:nvCxnSpPr>
            <p:spPr>
              <a:xfrm rot="2143082">
                <a:off x="3861913" y="8725"/>
                <a:ext cx="362215" cy="19201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9954099B-AE86-4318-A3AA-7879DA254C89}"/>
                  </a:ext>
                </a:extLst>
              </p:cNvPr>
              <p:cNvCxnSpPr>
                <a:cxnSpLocks/>
                <a:endCxn id="101" idx="1"/>
              </p:cNvCxnSpPr>
              <p:nvPr/>
            </p:nvCxnSpPr>
            <p:spPr>
              <a:xfrm rot="2143082">
                <a:off x="4587946" y="36177"/>
                <a:ext cx="304652" cy="19919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564796D9-34CB-446F-8C6C-E892F8C5B9A5}"/>
                  </a:ext>
                </a:extLst>
              </p:cNvPr>
              <p:cNvCxnSpPr>
                <a:cxnSpLocks/>
                <a:endCxn id="102" idx="1"/>
              </p:cNvCxnSpPr>
              <p:nvPr/>
            </p:nvCxnSpPr>
            <p:spPr>
              <a:xfrm rot="2143082">
                <a:off x="5184517" y="13932"/>
                <a:ext cx="382898" cy="25902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DF2ABBB4-D4BB-4625-A164-F50D7D41F3CE}"/>
                  </a:ext>
                </a:extLst>
              </p:cNvPr>
              <p:cNvCxnSpPr>
                <a:cxnSpLocks/>
              </p:cNvCxnSpPr>
              <p:nvPr/>
            </p:nvCxnSpPr>
            <p:spPr>
              <a:xfrm rot="2143082">
                <a:off x="6351522" y="167773"/>
                <a:ext cx="1161265" cy="70157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99710375-77AA-49E0-A302-408F4182C3FE}"/>
                  </a:ext>
                </a:extLst>
              </p:cNvPr>
              <p:cNvCxnSpPr>
                <a:cxnSpLocks/>
              </p:cNvCxnSpPr>
              <p:nvPr/>
            </p:nvCxnSpPr>
            <p:spPr>
              <a:xfrm rot="2143082">
                <a:off x="6692921" y="218797"/>
                <a:ext cx="1381992" cy="85998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78" name="Oval 77">
                <a:extLst>
                  <a:ext uri="{FF2B5EF4-FFF2-40B4-BE49-F238E27FC236}">
                    <a16:creationId xmlns:a16="http://schemas.microsoft.com/office/drawing/2014/main" id="{CE20859B-CDB1-4EDD-95C3-AD7E058B4EA0}"/>
                  </a:ext>
                </a:extLst>
              </p:cNvPr>
              <p:cNvSpPr/>
              <p:nvPr/>
            </p:nvSpPr>
            <p:spPr>
              <a:xfrm rot="2143082">
                <a:off x="7510123" y="2742036"/>
                <a:ext cx="414350" cy="414349"/>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CC308384-A5E5-46C3-9EB3-5223C132CDAC}"/>
                  </a:ext>
                </a:extLst>
              </p:cNvPr>
              <p:cNvSpPr/>
              <p:nvPr/>
            </p:nvSpPr>
            <p:spPr>
              <a:xfrm rot="2143082">
                <a:off x="4669450" y="3406144"/>
                <a:ext cx="414350" cy="414349"/>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03E74C94-8210-46D1-8EDD-B2C85995DB80}"/>
                  </a:ext>
                </a:extLst>
              </p:cNvPr>
              <p:cNvSpPr/>
              <p:nvPr/>
            </p:nvSpPr>
            <p:spPr>
              <a:xfrm rot="2143082">
                <a:off x="3138553" y="4575929"/>
                <a:ext cx="414350" cy="414349"/>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1" name="Straight Connector 80">
                <a:extLst>
                  <a:ext uri="{FF2B5EF4-FFF2-40B4-BE49-F238E27FC236}">
                    <a16:creationId xmlns:a16="http://schemas.microsoft.com/office/drawing/2014/main" id="{49258143-A5BC-432E-8135-895A78D7C940}"/>
                  </a:ext>
                </a:extLst>
              </p:cNvPr>
              <p:cNvCxnSpPr>
                <a:cxnSpLocks/>
                <a:endCxn id="99" idx="3"/>
              </p:cNvCxnSpPr>
              <p:nvPr/>
            </p:nvCxnSpPr>
            <p:spPr>
              <a:xfrm rot="2143082" flipV="1">
                <a:off x="9495558" y="398794"/>
                <a:ext cx="2220218" cy="173889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F521C80A-6649-41B0-88E4-C5D5531E250B}"/>
                  </a:ext>
                </a:extLst>
              </p:cNvPr>
              <p:cNvCxnSpPr>
                <a:cxnSpLocks/>
                <a:endCxn id="106" idx="1"/>
              </p:cNvCxnSpPr>
              <p:nvPr/>
            </p:nvCxnSpPr>
            <p:spPr>
              <a:xfrm rot="2143082">
                <a:off x="7207957" y="513530"/>
                <a:ext cx="1437691" cy="8977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13A23F11-AC30-4BC4-9767-A2A015B40E0E}"/>
                  </a:ext>
                </a:extLst>
              </p:cNvPr>
              <p:cNvCxnSpPr>
                <a:cxnSpLocks/>
                <a:endCxn id="103" idx="3"/>
              </p:cNvCxnSpPr>
              <p:nvPr/>
            </p:nvCxnSpPr>
            <p:spPr>
              <a:xfrm rot="2143082" flipV="1">
                <a:off x="702503" y="3052333"/>
                <a:ext cx="629883" cy="48522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7B0467B1-3C2E-4AED-BF5C-475467E36519}"/>
                  </a:ext>
                </a:extLst>
              </p:cNvPr>
              <p:cNvCxnSpPr>
                <a:cxnSpLocks/>
              </p:cNvCxnSpPr>
              <p:nvPr/>
            </p:nvCxnSpPr>
            <p:spPr>
              <a:xfrm rot="2143082" flipV="1">
                <a:off x="669928" y="3488332"/>
                <a:ext cx="489377" cy="33619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A281F91D-A5F6-4D87-BD20-0F2144E81D98}"/>
                  </a:ext>
                </a:extLst>
              </p:cNvPr>
              <p:cNvCxnSpPr>
                <a:cxnSpLocks/>
                <a:endCxn id="80" idx="1"/>
              </p:cNvCxnSpPr>
              <p:nvPr/>
            </p:nvCxnSpPr>
            <p:spPr>
              <a:xfrm rot="2143082">
                <a:off x="2366587" y="3215368"/>
                <a:ext cx="1384975" cy="105856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B0141A34-43F0-4BB2-B8F7-CCE47CC97474}"/>
                  </a:ext>
                </a:extLst>
              </p:cNvPr>
              <p:cNvCxnSpPr>
                <a:cxnSpLocks/>
                <a:endCxn id="97" idx="1"/>
              </p:cNvCxnSpPr>
              <p:nvPr/>
            </p:nvCxnSpPr>
            <p:spPr>
              <a:xfrm rot="2143082" flipV="1">
                <a:off x="4532904" y="2697776"/>
                <a:ext cx="1219991" cy="952756"/>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87" name="Freeform: Shape 86">
                <a:extLst>
                  <a:ext uri="{FF2B5EF4-FFF2-40B4-BE49-F238E27FC236}">
                    <a16:creationId xmlns:a16="http://schemas.microsoft.com/office/drawing/2014/main" id="{6046D093-C87E-4FDE-8401-F242157D8F87}"/>
                  </a:ext>
                </a:extLst>
              </p:cNvPr>
              <p:cNvSpPr/>
              <p:nvPr/>
            </p:nvSpPr>
            <p:spPr>
              <a:xfrm rot="2143082">
                <a:off x="568532" y="1210040"/>
                <a:ext cx="4879294" cy="908510"/>
              </a:xfrm>
              <a:custGeom>
                <a:avLst/>
                <a:gdLst>
                  <a:gd name="connsiteX0" fmla="*/ 0 w 2391302"/>
                  <a:gd name="connsiteY0" fmla="*/ 7998 h 381222"/>
                  <a:gd name="connsiteX1" fmla="*/ 0 w 2391302"/>
                  <a:gd name="connsiteY1" fmla="*/ 7998 h 381222"/>
                  <a:gd name="connsiteX2" fmla="*/ 71979 w 2391302"/>
                  <a:gd name="connsiteY2" fmla="*/ 7998 h 381222"/>
                  <a:gd name="connsiteX3" fmla="*/ 343899 w 2391302"/>
                  <a:gd name="connsiteY3" fmla="*/ 0 h 381222"/>
                  <a:gd name="connsiteX4" fmla="*/ 850418 w 2391302"/>
                  <a:gd name="connsiteY4" fmla="*/ 375890 h 381222"/>
                  <a:gd name="connsiteX5" fmla="*/ 2391302 w 2391302"/>
                  <a:gd name="connsiteY5" fmla="*/ 381222 h 381222"/>
                  <a:gd name="connsiteX6" fmla="*/ 2391302 w 2391302"/>
                  <a:gd name="connsiteY6" fmla="*/ 381222 h 381222"/>
                  <a:gd name="connsiteX0" fmla="*/ 0 w 2391302"/>
                  <a:gd name="connsiteY0" fmla="*/ 7998 h 381222"/>
                  <a:gd name="connsiteX1" fmla="*/ 0 w 2391302"/>
                  <a:gd name="connsiteY1" fmla="*/ 7998 h 381222"/>
                  <a:gd name="connsiteX2" fmla="*/ 343899 w 2391302"/>
                  <a:gd name="connsiteY2" fmla="*/ 0 h 381222"/>
                  <a:gd name="connsiteX3" fmla="*/ 850418 w 2391302"/>
                  <a:gd name="connsiteY3" fmla="*/ 375890 h 381222"/>
                  <a:gd name="connsiteX4" fmla="*/ 2391302 w 2391302"/>
                  <a:gd name="connsiteY4" fmla="*/ 381222 h 381222"/>
                  <a:gd name="connsiteX5" fmla="*/ 2391302 w 2391302"/>
                  <a:gd name="connsiteY5" fmla="*/ 381222 h 381222"/>
                  <a:gd name="connsiteX0" fmla="*/ 0 w 2391302"/>
                  <a:gd name="connsiteY0" fmla="*/ 7998 h 381222"/>
                  <a:gd name="connsiteX1" fmla="*/ 343899 w 2391302"/>
                  <a:gd name="connsiteY1" fmla="*/ 0 h 381222"/>
                  <a:gd name="connsiteX2" fmla="*/ 850418 w 2391302"/>
                  <a:gd name="connsiteY2" fmla="*/ 375890 h 381222"/>
                  <a:gd name="connsiteX3" fmla="*/ 2391302 w 2391302"/>
                  <a:gd name="connsiteY3" fmla="*/ 381222 h 381222"/>
                  <a:gd name="connsiteX4" fmla="*/ 2391302 w 2391302"/>
                  <a:gd name="connsiteY4" fmla="*/ 381222 h 381222"/>
                  <a:gd name="connsiteX0" fmla="*/ 0 w 2047403"/>
                  <a:gd name="connsiteY0" fmla="*/ 0 h 381222"/>
                  <a:gd name="connsiteX1" fmla="*/ 506519 w 2047403"/>
                  <a:gd name="connsiteY1" fmla="*/ 375890 h 381222"/>
                  <a:gd name="connsiteX2" fmla="*/ 2047403 w 2047403"/>
                  <a:gd name="connsiteY2" fmla="*/ 381222 h 381222"/>
                  <a:gd name="connsiteX3" fmla="*/ 2047403 w 2047403"/>
                  <a:gd name="connsiteY3" fmla="*/ 381222 h 381222"/>
                </a:gdLst>
                <a:ahLst/>
                <a:cxnLst>
                  <a:cxn ang="0">
                    <a:pos x="connsiteX0" y="connsiteY0"/>
                  </a:cxn>
                  <a:cxn ang="0">
                    <a:pos x="connsiteX1" y="connsiteY1"/>
                  </a:cxn>
                  <a:cxn ang="0">
                    <a:pos x="connsiteX2" y="connsiteY2"/>
                  </a:cxn>
                  <a:cxn ang="0">
                    <a:pos x="connsiteX3" y="connsiteY3"/>
                  </a:cxn>
                </a:cxnLst>
                <a:rect l="l" t="t" r="r" b="b"/>
                <a:pathLst>
                  <a:path w="2047403" h="381222">
                    <a:moveTo>
                      <a:pt x="0" y="0"/>
                    </a:moveTo>
                    <a:lnTo>
                      <a:pt x="506519" y="375890"/>
                    </a:lnTo>
                    <a:lnTo>
                      <a:pt x="2047403" y="381222"/>
                    </a:lnTo>
                    <a:lnTo>
                      <a:pt x="2047403" y="381222"/>
                    </a:lnTo>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Freeform: Shape 87">
                <a:extLst>
                  <a:ext uri="{FF2B5EF4-FFF2-40B4-BE49-F238E27FC236}">
                    <a16:creationId xmlns:a16="http://schemas.microsoft.com/office/drawing/2014/main" id="{3AE092B6-338B-4D0B-A830-BFE6769978DF}"/>
                  </a:ext>
                </a:extLst>
              </p:cNvPr>
              <p:cNvSpPr/>
              <p:nvPr/>
            </p:nvSpPr>
            <p:spPr>
              <a:xfrm rot="2143082">
                <a:off x="-189872" y="1365133"/>
                <a:ext cx="5152485" cy="1114766"/>
              </a:xfrm>
              <a:custGeom>
                <a:avLst/>
                <a:gdLst>
                  <a:gd name="connsiteX0" fmla="*/ 0 w 2391302"/>
                  <a:gd name="connsiteY0" fmla="*/ 7998 h 381222"/>
                  <a:gd name="connsiteX1" fmla="*/ 0 w 2391302"/>
                  <a:gd name="connsiteY1" fmla="*/ 7998 h 381222"/>
                  <a:gd name="connsiteX2" fmla="*/ 71979 w 2391302"/>
                  <a:gd name="connsiteY2" fmla="*/ 7998 h 381222"/>
                  <a:gd name="connsiteX3" fmla="*/ 343899 w 2391302"/>
                  <a:gd name="connsiteY3" fmla="*/ 0 h 381222"/>
                  <a:gd name="connsiteX4" fmla="*/ 850418 w 2391302"/>
                  <a:gd name="connsiteY4" fmla="*/ 375890 h 381222"/>
                  <a:gd name="connsiteX5" fmla="*/ 2391302 w 2391302"/>
                  <a:gd name="connsiteY5" fmla="*/ 381222 h 381222"/>
                  <a:gd name="connsiteX6" fmla="*/ 2391302 w 2391302"/>
                  <a:gd name="connsiteY6" fmla="*/ 381222 h 381222"/>
                  <a:gd name="connsiteX0" fmla="*/ 0 w 2391302"/>
                  <a:gd name="connsiteY0" fmla="*/ 7998 h 381222"/>
                  <a:gd name="connsiteX1" fmla="*/ 0 w 2391302"/>
                  <a:gd name="connsiteY1" fmla="*/ 7998 h 381222"/>
                  <a:gd name="connsiteX2" fmla="*/ 71979 w 2391302"/>
                  <a:gd name="connsiteY2" fmla="*/ 7998 h 381222"/>
                  <a:gd name="connsiteX3" fmla="*/ 343899 w 2391302"/>
                  <a:gd name="connsiteY3" fmla="*/ 0 h 381222"/>
                  <a:gd name="connsiteX4" fmla="*/ 935726 w 2391302"/>
                  <a:gd name="connsiteY4" fmla="*/ 373714 h 381222"/>
                  <a:gd name="connsiteX5" fmla="*/ 2391302 w 2391302"/>
                  <a:gd name="connsiteY5" fmla="*/ 381222 h 381222"/>
                  <a:gd name="connsiteX6" fmla="*/ 2391302 w 2391302"/>
                  <a:gd name="connsiteY6" fmla="*/ 381222 h 381222"/>
                  <a:gd name="connsiteX0" fmla="*/ 0 w 2391302"/>
                  <a:gd name="connsiteY0" fmla="*/ 7998 h 381222"/>
                  <a:gd name="connsiteX1" fmla="*/ 71979 w 2391302"/>
                  <a:gd name="connsiteY1" fmla="*/ 7998 h 381222"/>
                  <a:gd name="connsiteX2" fmla="*/ 343899 w 2391302"/>
                  <a:gd name="connsiteY2" fmla="*/ 0 h 381222"/>
                  <a:gd name="connsiteX3" fmla="*/ 935726 w 2391302"/>
                  <a:gd name="connsiteY3" fmla="*/ 373714 h 381222"/>
                  <a:gd name="connsiteX4" fmla="*/ 2391302 w 2391302"/>
                  <a:gd name="connsiteY4" fmla="*/ 381222 h 381222"/>
                  <a:gd name="connsiteX5" fmla="*/ 2391302 w 2391302"/>
                  <a:gd name="connsiteY5" fmla="*/ 381222 h 381222"/>
                  <a:gd name="connsiteX0" fmla="*/ 0 w 2319323"/>
                  <a:gd name="connsiteY0" fmla="*/ 7998 h 381222"/>
                  <a:gd name="connsiteX1" fmla="*/ 271920 w 2319323"/>
                  <a:gd name="connsiteY1" fmla="*/ 0 h 381222"/>
                  <a:gd name="connsiteX2" fmla="*/ 863747 w 2319323"/>
                  <a:gd name="connsiteY2" fmla="*/ 373714 h 381222"/>
                  <a:gd name="connsiteX3" fmla="*/ 2319323 w 2319323"/>
                  <a:gd name="connsiteY3" fmla="*/ 381222 h 381222"/>
                  <a:gd name="connsiteX4" fmla="*/ 2319323 w 2319323"/>
                  <a:gd name="connsiteY4" fmla="*/ 381222 h 381222"/>
                  <a:gd name="connsiteX0" fmla="*/ 0 w 2188694"/>
                  <a:gd name="connsiteY0" fmla="*/ 10175 h 381222"/>
                  <a:gd name="connsiteX1" fmla="*/ 141291 w 2188694"/>
                  <a:gd name="connsiteY1" fmla="*/ 0 h 381222"/>
                  <a:gd name="connsiteX2" fmla="*/ 733118 w 2188694"/>
                  <a:gd name="connsiteY2" fmla="*/ 373714 h 381222"/>
                  <a:gd name="connsiteX3" fmla="*/ 2188694 w 2188694"/>
                  <a:gd name="connsiteY3" fmla="*/ 381222 h 381222"/>
                  <a:gd name="connsiteX4" fmla="*/ 2188694 w 2188694"/>
                  <a:gd name="connsiteY4" fmla="*/ 381222 h 381222"/>
                  <a:gd name="connsiteX0" fmla="*/ 0 w 2162035"/>
                  <a:gd name="connsiteY0" fmla="*/ 0 h 381930"/>
                  <a:gd name="connsiteX1" fmla="*/ 114632 w 2162035"/>
                  <a:gd name="connsiteY1" fmla="*/ 708 h 381930"/>
                  <a:gd name="connsiteX2" fmla="*/ 706459 w 2162035"/>
                  <a:gd name="connsiteY2" fmla="*/ 374422 h 381930"/>
                  <a:gd name="connsiteX3" fmla="*/ 2162035 w 2162035"/>
                  <a:gd name="connsiteY3" fmla="*/ 381930 h 381930"/>
                  <a:gd name="connsiteX4" fmla="*/ 2162035 w 2162035"/>
                  <a:gd name="connsiteY4" fmla="*/ 381930 h 3819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2035" h="381930">
                    <a:moveTo>
                      <a:pt x="0" y="0"/>
                    </a:moveTo>
                    <a:lnTo>
                      <a:pt x="114632" y="708"/>
                    </a:lnTo>
                    <a:lnTo>
                      <a:pt x="706459" y="374422"/>
                    </a:lnTo>
                    <a:lnTo>
                      <a:pt x="2162035" y="381930"/>
                    </a:lnTo>
                    <a:lnTo>
                      <a:pt x="2162035" y="381930"/>
                    </a:lnTo>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Freeform: Shape 88">
                <a:extLst>
                  <a:ext uri="{FF2B5EF4-FFF2-40B4-BE49-F238E27FC236}">
                    <a16:creationId xmlns:a16="http://schemas.microsoft.com/office/drawing/2014/main" id="{174C63A9-B1AA-42AC-A07D-663E5B3DC602}"/>
                  </a:ext>
                </a:extLst>
              </p:cNvPr>
              <p:cNvSpPr/>
              <p:nvPr/>
            </p:nvSpPr>
            <p:spPr>
              <a:xfrm rot="2143082">
                <a:off x="3332609" y="2161597"/>
                <a:ext cx="2611186" cy="1099113"/>
              </a:xfrm>
              <a:custGeom>
                <a:avLst/>
                <a:gdLst>
                  <a:gd name="connsiteX0" fmla="*/ 0 w 1095680"/>
                  <a:gd name="connsiteY0" fmla="*/ 461199 h 461199"/>
                  <a:gd name="connsiteX1" fmla="*/ 621152 w 1095680"/>
                  <a:gd name="connsiteY1" fmla="*/ 0 h 461199"/>
                  <a:gd name="connsiteX2" fmla="*/ 1095680 w 1095680"/>
                  <a:gd name="connsiteY2" fmla="*/ 0 h 461199"/>
                </a:gdLst>
                <a:ahLst/>
                <a:cxnLst>
                  <a:cxn ang="0">
                    <a:pos x="connsiteX0" y="connsiteY0"/>
                  </a:cxn>
                  <a:cxn ang="0">
                    <a:pos x="connsiteX1" y="connsiteY1"/>
                  </a:cxn>
                  <a:cxn ang="0">
                    <a:pos x="connsiteX2" y="connsiteY2"/>
                  </a:cxn>
                </a:cxnLst>
                <a:rect l="l" t="t" r="r" b="b"/>
                <a:pathLst>
                  <a:path w="1095680" h="461199">
                    <a:moveTo>
                      <a:pt x="0" y="461199"/>
                    </a:moveTo>
                    <a:lnTo>
                      <a:pt x="621152" y="0"/>
                    </a:lnTo>
                    <a:lnTo>
                      <a:pt x="1095680" y="0"/>
                    </a:lnTo>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0" name="Straight Connector 89">
                <a:extLst>
                  <a:ext uri="{FF2B5EF4-FFF2-40B4-BE49-F238E27FC236}">
                    <a16:creationId xmlns:a16="http://schemas.microsoft.com/office/drawing/2014/main" id="{13BF2365-0B0D-40B9-A063-33FD0FCECA03}"/>
                  </a:ext>
                </a:extLst>
              </p:cNvPr>
              <p:cNvCxnSpPr>
                <a:cxnSpLocks/>
              </p:cNvCxnSpPr>
              <p:nvPr/>
            </p:nvCxnSpPr>
            <p:spPr>
              <a:xfrm rot="2143082" flipV="1">
                <a:off x="1319091" y="3532941"/>
                <a:ext cx="0" cy="43976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7389CC75-F22D-4E8B-AA38-EB6225EAE0DE}"/>
                  </a:ext>
                </a:extLst>
              </p:cNvPr>
              <p:cNvCxnSpPr>
                <a:cxnSpLocks/>
              </p:cNvCxnSpPr>
              <p:nvPr/>
            </p:nvCxnSpPr>
            <p:spPr>
              <a:xfrm rot="2143082" flipV="1">
                <a:off x="1490130" y="3655926"/>
                <a:ext cx="0" cy="43976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1FD7047D-8AC7-435B-B610-9DBAF202BD50}"/>
                  </a:ext>
                </a:extLst>
              </p:cNvPr>
              <p:cNvCxnSpPr>
                <a:cxnSpLocks/>
              </p:cNvCxnSpPr>
              <p:nvPr/>
            </p:nvCxnSpPr>
            <p:spPr>
              <a:xfrm rot="2143082" flipV="1">
                <a:off x="1661174" y="3778910"/>
                <a:ext cx="0" cy="43976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38C52008-23DF-4D3A-8C73-AEE0F4532613}"/>
                  </a:ext>
                </a:extLst>
              </p:cNvPr>
              <p:cNvCxnSpPr>
                <a:cxnSpLocks/>
              </p:cNvCxnSpPr>
              <p:nvPr/>
            </p:nvCxnSpPr>
            <p:spPr>
              <a:xfrm rot="2143082" flipV="1">
                <a:off x="1832213" y="3901899"/>
                <a:ext cx="0" cy="43976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9F23CB5B-5948-44E4-9BF6-B83CCE7F7777}"/>
                  </a:ext>
                </a:extLst>
              </p:cNvPr>
              <p:cNvCxnSpPr>
                <a:cxnSpLocks/>
              </p:cNvCxnSpPr>
              <p:nvPr/>
            </p:nvCxnSpPr>
            <p:spPr>
              <a:xfrm rot="2143082" flipV="1">
                <a:off x="2003248" y="4024888"/>
                <a:ext cx="0" cy="43976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5EAF4F6D-11CE-4C3D-AE20-E4F6CF1428B3}"/>
                  </a:ext>
                </a:extLst>
              </p:cNvPr>
              <p:cNvCxnSpPr>
                <a:cxnSpLocks/>
              </p:cNvCxnSpPr>
              <p:nvPr/>
            </p:nvCxnSpPr>
            <p:spPr>
              <a:xfrm rot="2143082" flipV="1">
                <a:off x="2174296" y="4147877"/>
                <a:ext cx="0" cy="43976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96" name="Freeform: Shape 95">
                <a:extLst>
                  <a:ext uri="{FF2B5EF4-FFF2-40B4-BE49-F238E27FC236}">
                    <a16:creationId xmlns:a16="http://schemas.microsoft.com/office/drawing/2014/main" id="{E700EA4F-DA6F-4D72-B8FA-FD385DDD00E9}"/>
                  </a:ext>
                </a:extLst>
              </p:cNvPr>
              <p:cNvSpPr/>
              <p:nvPr/>
            </p:nvSpPr>
            <p:spPr>
              <a:xfrm rot="2143082">
                <a:off x="4431107" y="1624748"/>
                <a:ext cx="3523756" cy="231821"/>
              </a:xfrm>
              <a:custGeom>
                <a:avLst/>
                <a:gdLst>
                  <a:gd name="connsiteX0" fmla="*/ 0 w 1478604"/>
                  <a:gd name="connsiteY0" fmla="*/ 0 h 97276"/>
                  <a:gd name="connsiteX1" fmla="*/ 107004 w 1478604"/>
                  <a:gd name="connsiteY1" fmla="*/ 97276 h 97276"/>
                  <a:gd name="connsiteX2" fmla="*/ 1478604 w 1478604"/>
                  <a:gd name="connsiteY2" fmla="*/ 97276 h 97276"/>
                </a:gdLst>
                <a:ahLst/>
                <a:cxnLst>
                  <a:cxn ang="0">
                    <a:pos x="connsiteX0" y="connsiteY0"/>
                  </a:cxn>
                  <a:cxn ang="0">
                    <a:pos x="connsiteX1" y="connsiteY1"/>
                  </a:cxn>
                  <a:cxn ang="0">
                    <a:pos x="connsiteX2" y="connsiteY2"/>
                  </a:cxn>
                </a:cxnLst>
                <a:rect l="l" t="t" r="r" b="b"/>
                <a:pathLst>
                  <a:path w="1478604" h="97276">
                    <a:moveTo>
                      <a:pt x="0" y="0"/>
                    </a:moveTo>
                    <a:lnTo>
                      <a:pt x="107004" y="97276"/>
                    </a:lnTo>
                    <a:lnTo>
                      <a:pt x="1478604" y="97276"/>
                    </a:lnTo>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271413"/>
            <a:ext cx="11573197" cy="724247"/>
          </a:xfrm>
          <a:prstGeom prst="rect">
            <a:avLst/>
          </a:prstGeom>
        </p:spPr>
        <p:txBody>
          <a:bodyPr anchor="ctr"/>
          <a:lstStyle>
            <a:lvl1pPr marL="0" indent="0" algn="ctr">
              <a:buNone/>
              <a:defRPr sz="5400" b="0" baseline="0">
                <a:solidFill>
                  <a:schemeClr val="bg1"/>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161937211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3_Image slide layout">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761B3885-1448-4392-B14C-921FDF071E80}"/>
              </a:ext>
            </a:extLst>
          </p:cNvPr>
          <p:cNvSpPr/>
          <p:nvPr userDrawn="1"/>
        </p:nvSpPr>
        <p:spPr>
          <a:xfrm>
            <a:off x="651165" y="618259"/>
            <a:ext cx="10889672" cy="498763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Picture Placeholder 25">
            <a:extLst>
              <a:ext uri="{FF2B5EF4-FFF2-40B4-BE49-F238E27FC236}">
                <a16:creationId xmlns:a16="http://schemas.microsoft.com/office/drawing/2014/main" id="{B3272A90-4CB3-400C-BC02-EE05C73C622B}"/>
              </a:ext>
            </a:extLst>
          </p:cNvPr>
          <p:cNvSpPr>
            <a:spLocks noGrp="1"/>
          </p:cNvSpPr>
          <p:nvPr>
            <p:ph type="pic" sz="quarter" idx="14" hasCustomPrompt="1"/>
          </p:nvPr>
        </p:nvSpPr>
        <p:spPr>
          <a:xfrm>
            <a:off x="1" y="2"/>
            <a:ext cx="7190531" cy="6857999"/>
          </a:xfrm>
          <a:custGeom>
            <a:avLst/>
            <a:gdLst>
              <a:gd name="connsiteX0" fmla="*/ 0 w 7190531"/>
              <a:gd name="connsiteY0" fmla="*/ 0 h 6857999"/>
              <a:gd name="connsiteX1" fmla="*/ 6164429 w 7190531"/>
              <a:gd name="connsiteY1" fmla="*/ 0 h 6857999"/>
              <a:gd name="connsiteX2" fmla="*/ 6476156 w 7190531"/>
              <a:gd name="connsiteY2" fmla="*/ 311727 h 6857999"/>
              <a:gd name="connsiteX3" fmla="*/ 6227252 w 7190531"/>
              <a:gd name="connsiteY3" fmla="*/ 617122 h 6857999"/>
              <a:gd name="connsiteX4" fmla="*/ 6164430 w 7190531"/>
              <a:gd name="connsiteY4" fmla="*/ 623455 h 6857999"/>
              <a:gd name="connsiteX5" fmla="*/ 6878804 w 7190531"/>
              <a:gd name="connsiteY5" fmla="*/ 623455 h 6857999"/>
              <a:gd name="connsiteX6" fmla="*/ 7190531 w 7190531"/>
              <a:gd name="connsiteY6" fmla="*/ 935182 h 6857999"/>
              <a:gd name="connsiteX7" fmla="*/ 6878804 w 7190531"/>
              <a:gd name="connsiteY7" fmla="*/ 1246909 h 6857999"/>
              <a:gd name="connsiteX8" fmla="*/ 6489146 w 7190531"/>
              <a:gd name="connsiteY8" fmla="*/ 1246909 h 6857999"/>
              <a:gd name="connsiteX9" fmla="*/ 6551968 w 7190531"/>
              <a:gd name="connsiteY9" fmla="*/ 1253242 h 6857999"/>
              <a:gd name="connsiteX10" fmla="*/ 6800872 w 7190531"/>
              <a:gd name="connsiteY10" fmla="*/ 1558637 h 6857999"/>
              <a:gd name="connsiteX11" fmla="*/ 6489145 w 7190531"/>
              <a:gd name="connsiteY11" fmla="*/ 1870364 h 6857999"/>
              <a:gd name="connsiteX12" fmla="*/ 5988154 w 7190531"/>
              <a:gd name="connsiteY12" fmla="*/ 1870364 h 6857999"/>
              <a:gd name="connsiteX13" fmla="*/ 6050977 w 7190531"/>
              <a:gd name="connsiteY13" fmla="*/ 1876697 h 6857999"/>
              <a:gd name="connsiteX14" fmla="*/ 6299881 w 7190531"/>
              <a:gd name="connsiteY14" fmla="*/ 2182091 h 6857999"/>
              <a:gd name="connsiteX15" fmla="*/ 5988153 w 7190531"/>
              <a:gd name="connsiteY15" fmla="*/ 2493818 h 6857999"/>
              <a:gd name="connsiteX16" fmla="*/ 6776748 w 7190531"/>
              <a:gd name="connsiteY16" fmla="*/ 2493818 h 6857999"/>
              <a:gd name="connsiteX17" fmla="*/ 7088475 w 7190531"/>
              <a:gd name="connsiteY17" fmla="*/ 2805545 h 6857999"/>
              <a:gd name="connsiteX18" fmla="*/ 6776748 w 7190531"/>
              <a:gd name="connsiteY18" fmla="*/ 3117272 h 6857999"/>
              <a:gd name="connsiteX19" fmla="*/ 4995449 w 7190531"/>
              <a:gd name="connsiteY19" fmla="*/ 3117272 h 6857999"/>
              <a:gd name="connsiteX20" fmla="*/ 5307176 w 7190531"/>
              <a:gd name="connsiteY20" fmla="*/ 3428999 h 6857999"/>
              <a:gd name="connsiteX21" fmla="*/ 4995449 w 7190531"/>
              <a:gd name="connsiteY21" fmla="*/ 3740726 h 6857999"/>
              <a:gd name="connsiteX22" fmla="*/ 5997428 w 7190531"/>
              <a:gd name="connsiteY22" fmla="*/ 3740726 h 6857999"/>
              <a:gd name="connsiteX23" fmla="*/ 6309155 w 7190531"/>
              <a:gd name="connsiteY23" fmla="*/ 4052454 h 6857999"/>
              <a:gd name="connsiteX24" fmla="*/ 5997428 w 7190531"/>
              <a:gd name="connsiteY24" fmla="*/ 4364181 h 6857999"/>
              <a:gd name="connsiteX25" fmla="*/ 6405641 w 7190531"/>
              <a:gd name="connsiteY25" fmla="*/ 4364181 h 6857999"/>
              <a:gd name="connsiteX26" fmla="*/ 6717369 w 7190531"/>
              <a:gd name="connsiteY26" fmla="*/ 4675908 h 6857999"/>
              <a:gd name="connsiteX27" fmla="*/ 6405641 w 7190531"/>
              <a:gd name="connsiteY27" fmla="*/ 4987636 h 6857999"/>
              <a:gd name="connsiteX28" fmla="*/ 5719098 w 7190531"/>
              <a:gd name="connsiteY28" fmla="*/ 4987636 h 6857999"/>
              <a:gd name="connsiteX29" fmla="*/ 6030826 w 7190531"/>
              <a:gd name="connsiteY29" fmla="*/ 5299363 h 6857999"/>
              <a:gd name="connsiteX30" fmla="*/ 5719098 w 7190531"/>
              <a:gd name="connsiteY30" fmla="*/ 5611090 h 6857999"/>
              <a:gd name="connsiteX31" fmla="*/ 4939779 w 7190531"/>
              <a:gd name="connsiteY31" fmla="*/ 5611090 h 6857999"/>
              <a:gd name="connsiteX32" fmla="*/ 5251506 w 7190531"/>
              <a:gd name="connsiteY32" fmla="*/ 5922817 h 6857999"/>
              <a:gd name="connsiteX33" fmla="*/ 4939779 w 7190531"/>
              <a:gd name="connsiteY33" fmla="*/ 6234545 h 6857999"/>
              <a:gd name="connsiteX34" fmla="*/ 5988147 w 7190531"/>
              <a:gd name="connsiteY34" fmla="*/ 6234545 h 6857999"/>
              <a:gd name="connsiteX35" fmla="*/ 6299874 w 7190531"/>
              <a:gd name="connsiteY35" fmla="*/ 6546272 h 6857999"/>
              <a:gd name="connsiteX36" fmla="*/ 5988147 w 7190531"/>
              <a:gd name="connsiteY36" fmla="*/ 6857999 h 6857999"/>
              <a:gd name="connsiteX37" fmla="*/ 0 w 7190531"/>
              <a:gd name="connsiteY37"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7190531" h="6857999">
                <a:moveTo>
                  <a:pt x="0" y="0"/>
                </a:moveTo>
                <a:lnTo>
                  <a:pt x="6164429" y="0"/>
                </a:lnTo>
                <a:cubicBezTo>
                  <a:pt x="6336591" y="0"/>
                  <a:pt x="6476156" y="139565"/>
                  <a:pt x="6476156" y="311727"/>
                </a:cubicBezTo>
                <a:cubicBezTo>
                  <a:pt x="6476156" y="462369"/>
                  <a:pt x="6369301" y="588054"/>
                  <a:pt x="6227252" y="617122"/>
                </a:cubicBezTo>
                <a:lnTo>
                  <a:pt x="6164430" y="623455"/>
                </a:lnTo>
                <a:lnTo>
                  <a:pt x="6878804" y="623455"/>
                </a:lnTo>
                <a:cubicBezTo>
                  <a:pt x="7050966" y="623455"/>
                  <a:pt x="7190531" y="763020"/>
                  <a:pt x="7190531" y="935182"/>
                </a:cubicBezTo>
                <a:cubicBezTo>
                  <a:pt x="7190531" y="1107344"/>
                  <a:pt x="7050966" y="1246909"/>
                  <a:pt x="6878804" y="1246909"/>
                </a:cubicBezTo>
                <a:lnTo>
                  <a:pt x="6489146" y="1246909"/>
                </a:lnTo>
                <a:lnTo>
                  <a:pt x="6551968" y="1253242"/>
                </a:lnTo>
                <a:cubicBezTo>
                  <a:pt x="6694017" y="1282309"/>
                  <a:pt x="6800872" y="1407995"/>
                  <a:pt x="6800872" y="1558637"/>
                </a:cubicBezTo>
                <a:cubicBezTo>
                  <a:pt x="6800872" y="1730799"/>
                  <a:pt x="6661307" y="1870364"/>
                  <a:pt x="6489145" y="1870364"/>
                </a:cubicBezTo>
                <a:lnTo>
                  <a:pt x="5988154" y="1870364"/>
                </a:lnTo>
                <a:lnTo>
                  <a:pt x="6050977" y="1876697"/>
                </a:lnTo>
                <a:cubicBezTo>
                  <a:pt x="6193026" y="1905764"/>
                  <a:pt x="6299881" y="2031449"/>
                  <a:pt x="6299881" y="2182091"/>
                </a:cubicBezTo>
                <a:cubicBezTo>
                  <a:pt x="6299881" y="2354253"/>
                  <a:pt x="6160315" y="2493818"/>
                  <a:pt x="5988153" y="2493818"/>
                </a:cubicBezTo>
                <a:lnTo>
                  <a:pt x="6776748" y="2493818"/>
                </a:lnTo>
                <a:cubicBezTo>
                  <a:pt x="6948910" y="2493818"/>
                  <a:pt x="7088475" y="2633383"/>
                  <a:pt x="7088475" y="2805545"/>
                </a:cubicBezTo>
                <a:cubicBezTo>
                  <a:pt x="7088475" y="2977707"/>
                  <a:pt x="6948910" y="3117272"/>
                  <a:pt x="6776748" y="3117272"/>
                </a:cubicBezTo>
                <a:lnTo>
                  <a:pt x="4995449" y="3117272"/>
                </a:lnTo>
                <a:cubicBezTo>
                  <a:pt x="5167611" y="3117272"/>
                  <a:pt x="5307176" y="3256837"/>
                  <a:pt x="5307176" y="3428999"/>
                </a:cubicBezTo>
                <a:cubicBezTo>
                  <a:pt x="5307176" y="3601161"/>
                  <a:pt x="5167611" y="3740726"/>
                  <a:pt x="4995449" y="3740726"/>
                </a:cubicBezTo>
                <a:lnTo>
                  <a:pt x="5997428" y="3740726"/>
                </a:lnTo>
                <a:cubicBezTo>
                  <a:pt x="6169590" y="3740726"/>
                  <a:pt x="6309155" y="3880292"/>
                  <a:pt x="6309155" y="4052454"/>
                </a:cubicBezTo>
                <a:cubicBezTo>
                  <a:pt x="6309155" y="4224616"/>
                  <a:pt x="6169590" y="4364181"/>
                  <a:pt x="5997428" y="4364181"/>
                </a:cubicBezTo>
                <a:lnTo>
                  <a:pt x="6405641" y="4364181"/>
                </a:lnTo>
                <a:cubicBezTo>
                  <a:pt x="6577803" y="4364181"/>
                  <a:pt x="6717369" y="4503746"/>
                  <a:pt x="6717369" y="4675908"/>
                </a:cubicBezTo>
                <a:cubicBezTo>
                  <a:pt x="6717369" y="4848070"/>
                  <a:pt x="6577803" y="4987636"/>
                  <a:pt x="6405641" y="4987636"/>
                </a:cubicBezTo>
                <a:lnTo>
                  <a:pt x="5719098" y="4987636"/>
                </a:lnTo>
                <a:cubicBezTo>
                  <a:pt x="5891260" y="4987636"/>
                  <a:pt x="6030826" y="5127201"/>
                  <a:pt x="6030826" y="5299363"/>
                </a:cubicBezTo>
                <a:cubicBezTo>
                  <a:pt x="6030826" y="5471525"/>
                  <a:pt x="5891260" y="5611090"/>
                  <a:pt x="5719098" y="5611090"/>
                </a:cubicBezTo>
                <a:lnTo>
                  <a:pt x="4939779" y="5611090"/>
                </a:lnTo>
                <a:cubicBezTo>
                  <a:pt x="5111941" y="5611090"/>
                  <a:pt x="5251506" y="5750655"/>
                  <a:pt x="5251506" y="5922817"/>
                </a:cubicBezTo>
                <a:cubicBezTo>
                  <a:pt x="5251506" y="6094979"/>
                  <a:pt x="5111941" y="6234545"/>
                  <a:pt x="4939779" y="6234545"/>
                </a:cubicBezTo>
                <a:lnTo>
                  <a:pt x="5988147" y="6234545"/>
                </a:lnTo>
                <a:cubicBezTo>
                  <a:pt x="6160309" y="6234545"/>
                  <a:pt x="6299874" y="6374110"/>
                  <a:pt x="6299874" y="6546272"/>
                </a:cubicBezTo>
                <a:cubicBezTo>
                  <a:pt x="6299874" y="6718434"/>
                  <a:pt x="6160309" y="6857999"/>
                  <a:pt x="5988147" y="6857999"/>
                </a:cubicBezTo>
                <a:lnTo>
                  <a:pt x="0" y="6857999"/>
                </a:lnTo>
                <a:close/>
              </a:path>
            </a:pathLst>
          </a:custGeom>
          <a:solidFill>
            <a:schemeClr val="bg1">
              <a:lumMod val="95000"/>
            </a:schemeClr>
          </a:solidFill>
          <a:ln w="19050">
            <a:noFill/>
          </a:ln>
        </p:spPr>
        <p:txBody>
          <a:bodyPr wrap="square" anchor="ctr">
            <a:noAutofit/>
          </a:bodyPr>
          <a:lstStyle>
            <a:lvl1pPr marL="0" indent="0" algn="ctr">
              <a:lnSpc>
                <a:spcPct val="100000"/>
              </a:lnSpc>
              <a:buNone/>
              <a:defRPr sz="1200">
                <a:solidFill>
                  <a:schemeClr val="tx1">
                    <a:lumMod val="75000"/>
                    <a:lumOff val="25000"/>
                  </a:schemeClr>
                </a:solidFill>
              </a:defRPr>
            </a:lvl1pPr>
          </a:lstStyle>
          <a:p>
            <a:r>
              <a:rPr lang="en-US" altLang="ko-KR" dirty="0"/>
              <a:t>Place Your Picture Here And Send To Back</a:t>
            </a:r>
            <a:endParaRPr lang="ko-KR" altLang="en-US" dirty="0"/>
          </a:p>
        </p:txBody>
      </p:sp>
    </p:spTree>
    <p:extLst>
      <p:ext uri="{BB962C8B-B14F-4D97-AF65-F5344CB8AC3E}">
        <p14:creationId xmlns:p14="http://schemas.microsoft.com/office/powerpoint/2010/main" val="50795557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ontents slide layout">
    <p:spTree>
      <p:nvGrpSpPr>
        <p:cNvPr id="1" name=""/>
        <p:cNvGrpSpPr/>
        <p:nvPr/>
      </p:nvGrpSpPr>
      <p:grpSpPr>
        <a:xfrm>
          <a:off x="0" y="0"/>
          <a:ext cx="0" cy="0"/>
          <a:chOff x="0" y="0"/>
          <a:chExt cx="0" cy="0"/>
        </a:xfrm>
      </p:grpSpPr>
      <p:sp>
        <p:nvSpPr>
          <p:cNvPr id="3" name="Text Placeholder 9">
            <a:extLst>
              <a:ext uri="{FF2B5EF4-FFF2-40B4-BE49-F238E27FC236}">
                <a16:creationId xmlns:a16="http://schemas.microsoft.com/office/drawing/2014/main" id="{796C2180-A0A3-439D-A7BE-7DF7EC20BE4D}"/>
              </a:ext>
            </a:extLst>
          </p:cNvPr>
          <p:cNvSpPr>
            <a:spLocks noGrp="1"/>
          </p:cNvSpPr>
          <p:nvPr>
            <p:ph type="body" sz="quarter" idx="10" hasCustomPrompt="1"/>
          </p:nvPr>
        </p:nvSpPr>
        <p:spPr>
          <a:xfrm>
            <a:off x="323529" y="400472"/>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grpSp>
        <p:nvGrpSpPr>
          <p:cNvPr id="4" name="Group 3">
            <a:extLst>
              <a:ext uri="{FF2B5EF4-FFF2-40B4-BE49-F238E27FC236}">
                <a16:creationId xmlns:a16="http://schemas.microsoft.com/office/drawing/2014/main" id="{77A0BEDF-FF07-48FC-938B-4E1D5246EEC3}"/>
              </a:ext>
            </a:extLst>
          </p:cNvPr>
          <p:cNvGrpSpPr/>
          <p:nvPr userDrawn="1"/>
        </p:nvGrpSpPr>
        <p:grpSpPr>
          <a:xfrm>
            <a:off x="5655129" y="211061"/>
            <a:ext cx="881742" cy="137160"/>
            <a:chOff x="5215346" y="150098"/>
            <a:chExt cx="881742" cy="137160"/>
          </a:xfrm>
        </p:grpSpPr>
        <p:sp>
          <p:nvSpPr>
            <p:cNvPr id="5" name="Rectangle 4">
              <a:extLst>
                <a:ext uri="{FF2B5EF4-FFF2-40B4-BE49-F238E27FC236}">
                  <a16:creationId xmlns:a16="http://schemas.microsoft.com/office/drawing/2014/main" id="{1DFB6824-E3BB-4844-B9D8-0AD7FC599818}"/>
                </a:ext>
              </a:extLst>
            </p:cNvPr>
            <p:cNvSpPr/>
            <p:nvPr userDrawn="1"/>
          </p:nvSpPr>
          <p:spPr>
            <a:xfrm>
              <a:off x="5215346" y="150098"/>
              <a:ext cx="137160" cy="1371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1E4CB2B7-7190-4933-BC14-4098CBB0847C}"/>
                </a:ext>
              </a:extLst>
            </p:cNvPr>
            <p:cNvSpPr/>
            <p:nvPr userDrawn="1"/>
          </p:nvSpPr>
          <p:spPr>
            <a:xfrm>
              <a:off x="5463540" y="150098"/>
              <a:ext cx="137160" cy="1371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CFA7CA79-6371-4421-B743-5C9A4E61CF1E}"/>
                </a:ext>
              </a:extLst>
            </p:cNvPr>
            <p:cNvSpPr/>
            <p:nvPr userDrawn="1"/>
          </p:nvSpPr>
          <p:spPr>
            <a:xfrm>
              <a:off x="5711734" y="150098"/>
              <a:ext cx="137160" cy="1371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B20174F3-7B89-4BF0-963D-C2D507FE4C8A}"/>
                </a:ext>
              </a:extLst>
            </p:cNvPr>
            <p:cNvSpPr/>
            <p:nvPr userDrawn="1"/>
          </p:nvSpPr>
          <p:spPr>
            <a:xfrm>
              <a:off x="5959928" y="150098"/>
              <a:ext cx="137160" cy="1371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 name="Group 8">
            <a:extLst>
              <a:ext uri="{FF2B5EF4-FFF2-40B4-BE49-F238E27FC236}">
                <a16:creationId xmlns:a16="http://schemas.microsoft.com/office/drawing/2014/main" id="{A590BFE3-3161-4AF5-8145-B91610252E0C}"/>
              </a:ext>
            </a:extLst>
          </p:cNvPr>
          <p:cNvGrpSpPr/>
          <p:nvPr userDrawn="1"/>
        </p:nvGrpSpPr>
        <p:grpSpPr>
          <a:xfrm>
            <a:off x="5655129" y="6509779"/>
            <a:ext cx="881742" cy="137160"/>
            <a:chOff x="5215346" y="150098"/>
            <a:chExt cx="881742" cy="137160"/>
          </a:xfrm>
        </p:grpSpPr>
        <p:sp>
          <p:nvSpPr>
            <p:cNvPr id="10" name="Rectangle 9">
              <a:extLst>
                <a:ext uri="{FF2B5EF4-FFF2-40B4-BE49-F238E27FC236}">
                  <a16:creationId xmlns:a16="http://schemas.microsoft.com/office/drawing/2014/main" id="{D2BB593F-C860-4130-8008-FAED8E927A74}"/>
                </a:ext>
              </a:extLst>
            </p:cNvPr>
            <p:cNvSpPr/>
            <p:nvPr userDrawn="1"/>
          </p:nvSpPr>
          <p:spPr>
            <a:xfrm>
              <a:off x="5215346" y="150098"/>
              <a:ext cx="137160" cy="1371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9BBF7F4-0D96-4085-8274-0DD80BB0E140}"/>
                </a:ext>
              </a:extLst>
            </p:cNvPr>
            <p:cNvSpPr/>
            <p:nvPr userDrawn="1"/>
          </p:nvSpPr>
          <p:spPr>
            <a:xfrm>
              <a:off x="5463540" y="150098"/>
              <a:ext cx="137160" cy="1371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38DA952-2EC3-4F14-A106-5346AA3196A3}"/>
                </a:ext>
              </a:extLst>
            </p:cNvPr>
            <p:cNvSpPr/>
            <p:nvPr userDrawn="1"/>
          </p:nvSpPr>
          <p:spPr>
            <a:xfrm>
              <a:off x="5711734" y="150098"/>
              <a:ext cx="137160" cy="1371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F123D6F-D506-480A-85BF-02E32B787F77}"/>
                </a:ext>
              </a:extLst>
            </p:cNvPr>
            <p:cNvSpPr/>
            <p:nvPr userDrawn="1"/>
          </p:nvSpPr>
          <p:spPr>
            <a:xfrm>
              <a:off x="5959928" y="150098"/>
              <a:ext cx="137160" cy="1371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90143637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7_Contents slide layout">
    <p:spTree>
      <p:nvGrpSpPr>
        <p:cNvPr id="1" name=""/>
        <p:cNvGrpSpPr/>
        <p:nvPr/>
      </p:nvGrpSpPr>
      <p:grpSpPr>
        <a:xfrm>
          <a:off x="0" y="0"/>
          <a:ext cx="0" cy="0"/>
          <a:chOff x="0" y="0"/>
          <a:chExt cx="0" cy="0"/>
        </a:xfrm>
      </p:grpSpPr>
      <p:sp>
        <p:nvSpPr>
          <p:cNvPr id="3" name="Text Placeholder 9">
            <a:extLst>
              <a:ext uri="{FF2B5EF4-FFF2-40B4-BE49-F238E27FC236}">
                <a16:creationId xmlns:a16="http://schemas.microsoft.com/office/drawing/2014/main" id="{150EDDC6-EAE8-47F8-99EA-830DDBDA081B}"/>
              </a:ext>
            </a:extLst>
          </p:cNvPr>
          <p:cNvSpPr>
            <a:spLocks noGrp="1"/>
          </p:cNvSpPr>
          <p:nvPr>
            <p:ph type="body" sz="quarter" idx="10" hasCustomPrompt="1"/>
          </p:nvPr>
        </p:nvSpPr>
        <p:spPr>
          <a:xfrm>
            <a:off x="323529" y="400472"/>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grpSp>
        <p:nvGrpSpPr>
          <p:cNvPr id="4" name="Group 3">
            <a:extLst>
              <a:ext uri="{FF2B5EF4-FFF2-40B4-BE49-F238E27FC236}">
                <a16:creationId xmlns:a16="http://schemas.microsoft.com/office/drawing/2014/main" id="{61A8B2CB-ECBC-45C7-B5F2-8FAF569891F2}"/>
              </a:ext>
            </a:extLst>
          </p:cNvPr>
          <p:cNvGrpSpPr/>
          <p:nvPr userDrawn="1"/>
        </p:nvGrpSpPr>
        <p:grpSpPr>
          <a:xfrm>
            <a:off x="5655129" y="211061"/>
            <a:ext cx="881742" cy="137160"/>
            <a:chOff x="5215346" y="150098"/>
            <a:chExt cx="881742" cy="137160"/>
          </a:xfrm>
        </p:grpSpPr>
        <p:sp>
          <p:nvSpPr>
            <p:cNvPr id="5" name="Rectangle 4">
              <a:extLst>
                <a:ext uri="{FF2B5EF4-FFF2-40B4-BE49-F238E27FC236}">
                  <a16:creationId xmlns:a16="http://schemas.microsoft.com/office/drawing/2014/main" id="{B8980589-E603-4F36-BDDB-87099F2F4A8E}"/>
                </a:ext>
              </a:extLst>
            </p:cNvPr>
            <p:cNvSpPr/>
            <p:nvPr userDrawn="1"/>
          </p:nvSpPr>
          <p:spPr>
            <a:xfrm>
              <a:off x="5215346" y="150098"/>
              <a:ext cx="137160" cy="1371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CEA82518-4BE1-4964-8186-30C1EDFB20C9}"/>
                </a:ext>
              </a:extLst>
            </p:cNvPr>
            <p:cNvSpPr/>
            <p:nvPr userDrawn="1"/>
          </p:nvSpPr>
          <p:spPr>
            <a:xfrm>
              <a:off x="5463540" y="150098"/>
              <a:ext cx="137160" cy="1371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502DD2AD-F0D8-4638-AF3F-93DE47FCBC2D}"/>
                </a:ext>
              </a:extLst>
            </p:cNvPr>
            <p:cNvSpPr/>
            <p:nvPr userDrawn="1"/>
          </p:nvSpPr>
          <p:spPr>
            <a:xfrm>
              <a:off x="5711734" y="150098"/>
              <a:ext cx="137160" cy="1371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C6B676EE-2A24-469D-851F-9123B94D32DC}"/>
                </a:ext>
              </a:extLst>
            </p:cNvPr>
            <p:cNvSpPr/>
            <p:nvPr userDrawn="1"/>
          </p:nvSpPr>
          <p:spPr>
            <a:xfrm>
              <a:off x="5959928" y="150098"/>
              <a:ext cx="137160" cy="1371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80507694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8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54377769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9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0391016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0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5360111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1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0164383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2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1835399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3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270370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3_Agenda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400221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4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5133141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5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1326191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Image slide layout">
    <p:spTree>
      <p:nvGrpSpPr>
        <p:cNvPr id="1" name=""/>
        <p:cNvGrpSpPr/>
        <p:nvPr/>
      </p:nvGrpSpPr>
      <p:grpSpPr>
        <a:xfrm>
          <a:off x="0" y="0"/>
          <a:ext cx="0" cy="0"/>
          <a:chOff x="0" y="0"/>
          <a:chExt cx="0" cy="0"/>
        </a:xfrm>
      </p:grpSpPr>
      <p:sp>
        <p:nvSpPr>
          <p:cNvPr id="2" name="그림 개체 틀 2">
            <a:extLst>
              <a:ext uri="{FF2B5EF4-FFF2-40B4-BE49-F238E27FC236}">
                <a16:creationId xmlns:a16="http://schemas.microsoft.com/office/drawing/2014/main" id="{C70177A7-4E03-44B8-A2CB-D0A1D4726718}"/>
              </a:ext>
            </a:extLst>
          </p:cNvPr>
          <p:cNvSpPr>
            <a:spLocks noGrp="1"/>
          </p:cNvSpPr>
          <p:nvPr>
            <p:ph type="pic" sz="quarter" idx="14" hasCustomPrompt="1"/>
          </p:nvPr>
        </p:nvSpPr>
        <p:spPr>
          <a:xfrm>
            <a:off x="905523" y="1523993"/>
            <a:ext cx="2769493" cy="4508089"/>
          </a:xfrm>
          <a:prstGeom prst="rect">
            <a:avLst/>
          </a:prstGeom>
          <a:solidFill>
            <a:schemeClr val="bg1">
              <a:lumMod val="95000"/>
            </a:schemeClr>
          </a:solidFill>
          <a:ln w="19050">
            <a:noFill/>
          </a:ln>
        </p:spPr>
        <p:txBody>
          <a:bodyPr anchor="ctr"/>
          <a:lstStyle>
            <a:lvl1pPr marL="0" indent="0" algn="ctr">
              <a:lnSpc>
                <a:spcPct val="100000"/>
              </a:lnSpc>
              <a:buNone/>
              <a:defRPr sz="1800">
                <a:solidFill>
                  <a:schemeClr val="tx1">
                    <a:lumMod val="75000"/>
                    <a:lumOff val="25000"/>
                  </a:schemeClr>
                </a:solidFill>
              </a:defRPr>
            </a:lvl1pPr>
          </a:lstStyle>
          <a:p>
            <a:r>
              <a:rPr lang="en-US" altLang="ko-KR" dirty="0"/>
              <a:t>Place Your Picture Here And Send To Back</a:t>
            </a:r>
            <a:endParaRPr lang="ko-KR" altLang="en-US" dirty="0"/>
          </a:p>
        </p:txBody>
      </p:sp>
      <p:sp>
        <p:nvSpPr>
          <p:cNvPr id="5" name="Text Placeholder 9">
            <a:extLst>
              <a:ext uri="{FF2B5EF4-FFF2-40B4-BE49-F238E27FC236}">
                <a16:creationId xmlns:a16="http://schemas.microsoft.com/office/drawing/2014/main" id="{97FBA5D5-9D26-4145-9A6D-E1B8D15079DD}"/>
              </a:ext>
            </a:extLst>
          </p:cNvPr>
          <p:cNvSpPr>
            <a:spLocks noGrp="1"/>
          </p:cNvSpPr>
          <p:nvPr>
            <p:ph type="body" sz="quarter" idx="10" hasCustomPrompt="1"/>
          </p:nvPr>
        </p:nvSpPr>
        <p:spPr>
          <a:xfrm>
            <a:off x="323529" y="400472"/>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grpSp>
        <p:nvGrpSpPr>
          <p:cNvPr id="28" name="Group 27">
            <a:extLst>
              <a:ext uri="{FF2B5EF4-FFF2-40B4-BE49-F238E27FC236}">
                <a16:creationId xmlns:a16="http://schemas.microsoft.com/office/drawing/2014/main" id="{F993DBB3-83A4-48ED-A030-276D3FA6129F}"/>
              </a:ext>
            </a:extLst>
          </p:cNvPr>
          <p:cNvGrpSpPr/>
          <p:nvPr userDrawn="1"/>
        </p:nvGrpSpPr>
        <p:grpSpPr>
          <a:xfrm>
            <a:off x="5655129" y="211061"/>
            <a:ext cx="881742" cy="137160"/>
            <a:chOff x="5215346" y="150098"/>
            <a:chExt cx="881742" cy="137160"/>
          </a:xfrm>
        </p:grpSpPr>
        <p:sp>
          <p:nvSpPr>
            <p:cNvPr id="3" name="Rectangle 2">
              <a:extLst>
                <a:ext uri="{FF2B5EF4-FFF2-40B4-BE49-F238E27FC236}">
                  <a16:creationId xmlns:a16="http://schemas.microsoft.com/office/drawing/2014/main" id="{704EBD44-378C-4ED7-A818-05C3DBEE9400}"/>
                </a:ext>
              </a:extLst>
            </p:cNvPr>
            <p:cNvSpPr/>
            <p:nvPr userDrawn="1"/>
          </p:nvSpPr>
          <p:spPr>
            <a:xfrm>
              <a:off x="5215346" y="150098"/>
              <a:ext cx="137160" cy="1371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5A9D33B7-FAEA-4352-9EA8-17DA87106339}"/>
                </a:ext>
              </a:extLst>
            </p:cNvPr>
            <p:cNvSpPr/>
            <p:nvPr userDrawn="1"/>
          </p:nvSpPr>
          <p:spPr>
            <a:xfrm>
              <a:off x="5463540" y="150098"/>
              <a:ext cx="137160" cy="1371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2DD3A1CC-1999-4F2B-9477-2B2D5FF6BE55}"/>
                </a:ext>
              </a:extLst>
            </p:cNvPr>
            <p:cNvSpPr/>
            <p:nvPr userDrawn="1"/>
          </p:nvSpPr>
          <p:spPr>
            <a:xfrm>
              <a:off x="5711734" y="150098"/>
              <a:ext cx="137160" cy="1371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0B3D1F40-4DCC-4CB8-A055-86BC7F104D0C}"/>
                </a:ext>
              </a:extLst>
            </p:cNvPr>
            <p:cNvSpPr/>
            <p:nvPr userDrawn="1"/>
          </p:nvSpPr>
          <p:spPr>
            <a:xfrm>
              <a:off x="5959928" y="150098"/>
              <a:ext cx="137160" cy="1371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9" name="Group 28">
            <a:extLst>
              <a:ext uri="{FF2B5EF4-FFF2-40B4-BE49-F238E27FC236}">
                <a16:creationId xmlns:a16="http://schemas.microsoft.com/office/drawing/2014/main" id="{59292C63-2447-4D31-B7AA-770A911B0F6D}"/>
              </a:ext>
            </a:extLst>
          </p:cNvPr>
          <p:cNvGrpSpPr/>
          <p:nvPr userDrawn="1"/>
        </p:nvGrpSpPr>
        <p:grpSpPr>
          <a:xfrm>
            <a:off x="5655129" y="6509779"/>
            <a:ext cx="881742" cy="137160"/>
            <a:chOff x="5215346" y="150098"/>
            <a:chExt cx="881742" cy="137160"/>
          </a:xfrm>
        </p:grpSpPr>
        <p:sp>
          <p:nvSpPr>
            <p:cNvPr id="30" name="Rectangle 29">
              <a:extLst>
                <a:ext uri="{FF2B5EF4-FFF2-40B4-BE49-F238E27FC236}">
                  <a16:creationId xmlns:a16="http://schemas.microsoft.com/office/drawing/2014/main" id="{06DA6094-5954-4FAD-AF32-184A1FAD81B9}"/>
                </a:ext>
              </a:extLst>
            </p:cNvPr>
            <p:cNvSpPr/>
            <p:nvPr userDrawn="1"/>
          </p:nvSpPr>
          <p:spPr>
            <a:xfrm>
              <a:off x="5215346" y="150098"/>
              <a:ext cx="137160" cy="1371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027C7114-8C9E-48DD-8146-64981AFC107C}"/>
                </a:ext>
              </a:extLst>
            </p:cNvPr>
            <p:cNvSpPr/>
            <p:nvPr userDrawn="1"/>
          </p:nvSpPr>
          <p:spPr>
            <a:xfrm>
              <a:off x="5463540" y="150098"/>
              <a:ext cx="137160" cy="1371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D351F7EC-FADE-48DE-98C8-988120E44352}"/>
                </a:ext>
              </a:extLst>
            </p:cNvPr>
            <p:cNvSpPr/>
            <p:nvPr userDrawn="1"/>
          </p:nvSpPr>
          <p:spPr>
            <a:xfrm>
              <a:off x="5711734" y="150098"/>
              <a:ext cx="137160" cy="1371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4918B9AF-99B8-4E36-980C-9A098120F27B}"/>
                </a:ext>
              </a:extLst>
            </p:cNvPr>
            <p:cNvSpPr/>
            <p:nvPr userDrawn="1"/>
          </p:nvSpPr>
          <p:spPr>
            <a:xfrm>
              <a:off x="5959928" y="150098"/>
              <a:ext cx="137160" cy="1371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849335107"/>
      </p:ext>
    </p:extLst>
  </p:cSld>
  <p:clrMapOvr>
    <a:masterClrMapping/>
  </p:clrMapOvr>
  <p:extLst>
    <p:ext uri="{DCECCB84-F9BA-43D5-87BE-67443E8EF086}">
      <p15:sldGuideLst xmlns:p15="http://schemas.microsoft.com/office/powerpoint/2012/main">
        <p15:guide id="1" orient="horz" pos="2376">
          <p15:clr>
            <a:srgbClr val="FBAE40"/>
          </p15:clr>
        </p15:guide>
        <p15:guide id="2" pos="3840">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Image slide layout">
    <p:spTree>
      <p:nvGrpSpPr>
        <p:cNvPr id="1" name=""/>
        <p:cNvGrpSpPr/>
        <p:nvPr/>
      </p:nvGrpSpPr>
      <p:grpSpPr>
        <a:xfrm>
          <a:off x="0" y="0"/>
          <a:ext cx="0" cy="0"/>
          <a:chOff x="0" y="0"/>
          <a:chExt cx="0" cy="0"/>
        </a:xfrm>
      </p:grpSpPr>
      <p:grpSp>
        <p:nvGrpSpPr>
          <p:cNvPr id="28" name="Group 27">
            <a:extLst>
              <a:ext uri="{FF2B5EF4-FFF2-40B4-BE49-F238E27FC236}">
                <a16:creationId xmlns:a16="http://schemas.microsoft.com/office/drawing/2014/main" id="{85BBC227-AF4F-4A86-8578-E4ED64CD1957}"/>
              </a:ext>
            </a:extLst>
          </p:cNvPr>
          <p:cNvGrpSpPr/>
          <p:nvPr userDrawn="1"/>
        </p:nvGrpSpPr>
        <p:grpSpPr>
          <a:xfrm>
            <a:off x="8908663" y="1442569"/>
            <a:ext cx="2607090" cy="4865936"/>
            <a:chOff x="3501573" y="3178068"/>
            <a:chExt cx="1340594" cy="2737840"/>
          </a:xfrm>
        </p:grpSpPr>
        <p:sp>
          <p:nvSpPr>
            <p:cNvPr id="29" name="Freeform: Shape 28">
              <a:extLst>
                <a:ext uri="{FF2B5EF4-FFF2-40B4-BE49-F238E27FC236}">
                  <a16:creationId xmlns:a16="http://schemas.microsoft.com/office/drawing/2014/main" id="{F75DA36E-DC6D-4420-8B91-D6BEC1BF25A4}"/>
                </a:ext>
              </a:extLst>
            </p:cNvPr>
            <p:cNvSpPr/>
            <p:nvPr/>
          </p:nvSpPr>
          <p:spPr>
            <a:xfrm>
              <a:off x="3504728" y="3612346"/>
              <a:ext cx="62939" cy="220286"/>
            </a:xfrm>
            <a:custGeom>
              <a:avLst/>
              <a:gdLst>
                <a:gd name="connsiteX0" fmla="*/ 12859 w 19050"/>
                <a:gd name="connsiteY0" fmla="*/ 68104 h 66675"/>
                <a:gd name="connsiteX1" fmla="*/ 12859 w 19050"/>
                <a:gd name="connsiteY1" fmla="*/ 68104 h 66675"/>
                <a:gd name="connsiteX2" fmla="*/ 7144 w 19050"/>
                <a:gd name="connsiteY2" fmla="*/ 62389 h 66675"/>
                <a:gd name="connsiteX3" fmla="*/ 7144 w 19050"/>
                <a:gd name="connsiteY3" fmla="*/ 12859 h 66675"/>
                <a:gd name="connsiteX4" fmla="*/ 12859 w 19050"/>
                <a:gd name="connsiteY4" fmla="*/ 7144 h 66675"/>
                <a:gd name="connsiteX5" fmla="*/ 12859 w 19050"/>
                <a:gd name="connsiteY5" fmla="*/ 7144 h 66675"/>
                <a:gd name="connsiteX6" fmla="*/ 18574 w 19050"/>
                <a:gd name="connsiteY6" fmla="*/ 12859 h 66675"/>
                <a:gd name="connsiteX7" fmla="*/ 18574 w 19050"/>
                <a:gd name="connsiteY7" fmla="*/ 62389 h 66675"/>
                <a:gd name="connsiteX8" fmla="*/ 12859 w 19050"/>
                <a:gd name="connsiteY8" fmla="*/ 6810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0" h="66675">
                  <a:moveTo>
                    <a:pt x="12859" y="68104"/>
                  </a:moveTo>
                  <a:lnTo>
                    <a:pt x="12859" y="68104"/>
                  </a:lnTo>
                  <a:cubicBezTo>
                    <a:pt x="10001" y="68104"/>
                    <a:pt x="7144" y="65246"/>
                    <a:pt x="7144" y="62389"/>
                  </a:cubicBezTo>
                  <a:lnTo>
                    <a:pt x="7144" y="12859"/>
                  </a:lnTo>
                  <a:cubicBezTo>
                    <a:pt x="7144" y="10001"/>
                    <a:pt x="10001" y="7144"/>
                    <a:pt x="12859" y="7144"/>
                  </a:cubicBezTo>
                  <a:lnTo>
                    <a:pt x="12859" y="7144"/>
                  </a:lnTo>
                  <a:cubicBezTo>
                    <a:pt x="15716" y="7144"/>
                    <a:pt x="18574" y="10001"/>
                    <a:pt x="18574" y="12859"/>
                  </a:cubicBezTo>
                  <a:lnTo>
                    <a:pt x="18574" y="62389"/>
                  </a:lnTo>
                  <a:cubicBezTo>
                    <a:pt x="18574" y="65246"/>
                    <a:pt x="15716" y="68104"/>
                    <a:pt x="12859" y="68104"/>
                  </a:cubicBezTo>
                  <a:close/>
                </a:path>
              </a:pathLst>
            </a:custGeom>
            <a:solidFill>
              <a:srgbClr val="808080"/>
            </a:solid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1C33EBDE-2F8C-4AD2-9A7D-001C344CA9D9}"/>
                </a:ext>
              </a:extLst>
            </p:cNvPr>
            <p:cNvSpPr/>
            <p:nvPr/>
          </p:nvSpPr>
          <p:spPr>
            <a:xfrm>
              <a:off x="3501573" y="3832632"/>
              <a:ext cx="62939" cy="220286"/>
            </a:xfrm>
            <a:custGeom>
              <a:avLst/>
              <a:gdLst>
                <a:gd name="connsiteX0" fmla="*/ 12859 w 19050"/>
                <a:gd name="connsiteY0" fmla="*/ 68104 h 66675"/>
                <a:gd name="connsiteX1" fmla="*/ 12859 w 19050"/>
                <a:gd name="connsiteY1" fmla="*/ 68104 h 66675"/>
                <a:gd name="connsiteX2" fmla="*/ 7144 w 19050"/>
                <a:gd name="connsiteY2" fmla="*/ 62389 h 66675"/>
                <a:gd name="connsiteX3" fmla="*/ 7144 w 19050"/>
                <a:gd name="connsiteY3" fmla="*/ 12859 h 66675"/>
                <a:gd name="connsiteX4" fmla="*/ 12859 w 19050"/>
                <a:gd name="connsiteY4" fmla="*/ 7144 h 66675"/>
                <a:gd name="connsiteX5" fmla="*/ 12859 w 19050"/>
                <a:gd name="connsiteY5" fmla="*/ 7144 h 66675"/>
                <a:gd name="connsiteX6" fmla="*/ 18574 w 19050"/>
                <a:gd name="connsiteY6" fmla="*/ 12859 h 66675"/>
                <a:gd name="connsiteX7" fmla="*/ 18574 w 19050"/>
                <a:gd name="connsiteY7" fmla="*/ 62389 h 66675"/>
                <a:gd name="connsiteX8" fmla="*/ 12859 w 19050"/>
                <a:gd name="connsiteY8" fmla="*/ 6810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0" h="66675">
                  <a:moveTo>
                    <a:pt x="12859" y="68104"/>
                  </a:moveTo>
                  <a:lnTo>
                    <a:pt x="12859" y="68104"/>
                  </a:lnTo>
                  <a:cubicBezTo>
                    <a:pt x="10001" y="68104"/>
                    <a:pt x="7144" y="65246"/>
                    <a:pt x="7144" y="62389"/>
                  </a:cubicBezTo>
                  <a:lnTo>
                    <a:pt x="7144" y="12859"/>
                  </a:lnTo>
                  <a:cubicBezTo>
                    <a:pt x="7144" y="10001"/>
                    <a:pt x="10001" y="7144"/>
                    <a:pt x="12859" y="7144"/>
                  </a:cubicBezTo>
                  <a:lnTo>
                    <a:pt x="12859" y="7144"/>
                  </a:lnTo>
                  <a:cubicBezTo>
                    <a:pt x="15716" y="7144"/>
                    <a:pt x="18574" y="10001"/>
                    <a:pt x="18574" y="12859"/>
                  </a:cubicBezTo>
                  <a:lnTo>
                    <a:pt x="18574" y="62389"/>
                  </a:lnTo>
                  <a:cubicBezTo>
                    <a:pt x="18574" y="65246"/>
                    <a:pt x="15716" y="68104"/>
                    <a:pt x="12859" y="68104"/>
                  </a:cubicBezTo>
                  <a:close/>
                </a:path>
              </a:pathLst>
            </a:custGeom>
            <a:solidFill>
              <a:srgbClr val="808080"/>
            </a:solid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B014FD0E-92B3-4762-8272-5D637A10AE3D}"/>
                </a:ext>
              </a:extLst>
            </p:cNvPr>
            <p:cNvSpPr/>
            <p:nvPr/>
          </p:nvSpPr>
          <p:spPr>
            <a:xfrm>
              <a:off x="4776089" y="3829487"/>
              <a:ext cx="62939" cy="220286"/>
            </a:xfrm>
            <a:custGeom>
              <a:avLst/>
              <a:gdLst>
                <a:gd name="connsiteX0" fmla="*/ 12859 w 19050"/>
                <a:gd name="connsiteY0" fmla="*/ 68104 h 66675"/>
                <a:gd name="connsiteX1" fmla="*/ 12859 w 19050"/>
                <a:gd name="connsiteY1" fmla="*/ 68104 h 66675"/>
                <a:gd name="connsiteX2" fmla="*/ 7144 w 19050"/>
                <a:gd name="connsiteY2" fmla="*/ 62389 h 66675"/>
                <a:gd name="connsiteX3" fmla="*/ 7144 w 19050"/>
                <a:gd name="connsiteY3" fmla="*/ 12859 h 66675"/>
                <a:gd name="connsiteX4" fmla="*/ 12859 w 19050"/>
                <a:gd name="connsiteY4" fmla="*/ 7144 h 66675"/>
                <a:gd name="connsiteX5" fmla="*/ 12859 w 19050"/>
                <a:gd name="connsiteY5" fmla="*/ 7144 h 66675"/>
                <a:gd name="connsiteX6" fmla="*/ 18574 w 19050"/>
                <a:gd name="connsiteY6" fmla="*/ 12859 h 66675"/>
                <a:gd name="connsiteX7" fmla="*/ 18574 w 19050"/>
                <a:gd name="connsiteY7" fmla="*/ 62389 h 66675"/>
                <a:gd name="connsiteX8" fmla="*/ 12859 w 19050"/>
                <a:gd name="connsiteY8" fmla="*/ 6810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0" h="66675">
                  <a:moveTo>
                    <a:pt x="12859" y="68104"/>
                  </a:moveTo>
                  <a:lnTo>
                    <a:pt x="12859" y="68104"/>
                  </a:lnTo>
                  <a:cubicBezTo>
                    <a:pt x="10001" y="68104"/>
                    <a:pt x="7144" y="65246"/>
                    <a:pt x="7144" y="62389"/>
                  </a:cubicBezTo>
                  <a:lnTo>
                    <a:pt x="7144" y="12859"/>
                  </a:lnTo>
                  <a:cubicBezTo>
                    <a:pt x="7144" y="10001"/>
                    <a:pt x="10001" y="7144"/>
                    <a:pt x="12859" y="7144"/>
                  </a:cubicBezTo>
                  <a:lnTo>
                    <a:pt x="12859" y="7144"/>
                  </a:lnTo>
                  <a:cubicBezTo>
                    <a:pt x="15716" y="7144"/>
                    <a:pt x="18574" y="10001"/>
                    <a:pt x="18574" y="12859"/>
                  </a:cubicBezTo>
                  <a:lnTo>
                    <a:pt x="18574" y="62389"/>
                  </a:lnTo>
                  <a:cubicBezTo>
                    <a:pt x="19526" y="65246"/>
                    <a:pt x="16669" y="68104"/>
                    <a:pt x="12859" y="68104"/>
                  </a:cubicBezTo>
                  <a:close/>
                </a:path>
              </a:pathLst>
            </a:custGeom>
            <a:solidFill>
              <a:srgbClr val="808080"/>
            </a:solid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4696C806-CE75-40EE-95C9-74ECEFA302A5}"/>
                </a:ext>
              </a:extLst>
            </p:cNvPr>
            <p:cNvSpPr/>
            <p:nvPr/>
          </p:nvSpPr>
          <p:spPr>
            <a:xfrm>
              <a:off x="3520451" y="3178068"/>
              <a:ext cx="1321716" cy="2737840"/>
            </a:xfrm>
            <a:custGeom>
              <a:avLst/>
              <a:gdLst>
                <a:gd name="connsiteX0" fmla="*/ 350044 w 400050"/>
                <a:gd name="connsiteY0" fmla="*/ 7144 h 828675"/>
                <a:gd name="connsiteX1" fmla="*/ 53816 w 400050"/>
                <a:gd name="connsiteY1" fmla="*/ 7144 h 828675"/>
                <a:gd name="connsiteX2" fmla="*/ 7144 w 400050"/>
                <a:gd name="connsiteY2" fmla="*/ 53816 h 828675"/>
                <a:gd name="connsiteX3" fmla="*/ 7144 w 400050"/>
                <a:gd name="connsiteY3" fmla="*/ 781526 h 828675"/>
                <a:gd name="connsiteX4" fmla="*/ 53816 w 400050"/>
                <a:gd name="connsiteY4" fmla="*/ 828199 h 828675"/>
                <a:gd name="connsiteX5" fmla="*/ 350044 w 400050"/>
                <a:gd name="connsiteY5" fmla="*/ 828199 h 828675"/>
                <a:gd name="connsiteX6" fmla="*/ 396716 w 400050"/>
                <a:gd name="connsiteY6" fmla="*/ 781526 h 828675"/>
                <a:gd name="connsiteX7" fmla="*/ 396716 w 400050"/>
                <a:gd name="connsiteY7" fmla="*/ 53816 h 828675"/>
                <a:gd name="connsiteX8" fmla="*/ 350044 w 400050"/>
                <a:gd name="connsiteY8" fmla="*/ 7144 h 828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0050" h="828675">
                  <a:moveTo>
                    <a:pt x="350044" y="7144"/>
                  </a:moveTo>
                  <a:lnTo>
                    <a:pt x="53816" y="7144"/>
                  </a:lnTo>
                  <a:cubicBezTo>
                    <a:pt x="28099" y="7144"/>
                    <a:pt x="7144" y="28099"/>
                    <a:pt x="7144" y="53816"/>
                  </a:cubicBezTo>
                  <a:lnTo>
                    <a:pt x="7144" y="781526"/>
                  </a:lnTo>
                  <a:cubicBezTo>
                    <a:pt x="7144" y="807244"/>
                    <a:pt x="28099" y="828199"/>
                    <a:pt x="53816" y="828199"/>
                  </a:cubicBezTo>
                  <a:lnTo>
                    <a:pt x="350044" y="828199"/>
                  </a:lnTo>
                  <a:cubicBezTo>
                    <a:pt x="375761" y="828199"/>
                    <a:pt x="396716" y="807244"/>
                    <a:pt x="396716" y="781526"/>
                  </a:cubicBezTo>
                  <a:lnTo>
                    <a:pt x="396716" y="53816"/>
                  </a:lnTo>
                  <a:cubicBezTo>
                    <a:pt x="396716" y="28099"/>
                    <a:pt x="375761" y="7144"/>
                    <a:pt x="350044" y="7144"/>
                  </a:cubicBezTo>
                  <a:close/>
                </a:path>
              </a:pathLst>
            </a:custGeom>
            <a:solidFill>
              <a:srgbClr val="808080"/>
            </a:solid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C3200AA0-359B-491A-BC96-83532301F9FD}"/>
                </a:ext>
              </a:extLst>
            </p:cNvPr>
            <p:cNvSpPr/>
            <p:nvPr/>
          </p:nvSpPr>
          <p:spPr>
            <a:xfrm>
              <a:off x="3529897" y="3190651"/>
              <a:ext cx="1290246" cy="2706371"/>
            </a:xfrm>
            <a:custGeom>
              <a:avLst/>
              <a:gdLst>
                <a:gd name="connsiteX0" fmla="*/ 345281 w 390525"/>
                <a:gd name="connsiteY0" fmla="*/ 7144 h 819150"/>
                <a:gd name="connsiteX1" fmla="*/ 52864 w 390525"/>
                <a:gd name="connsiteY1" fmla="*/ 7144 h 819150"/>
                <a:gd name="connsiteX2" fmla="*/ 7144 w 390525"/>
                <a:gd name="connsiteY2" fmla="*/ 52864 h 819150"/>
                <a:gd name="connsiteX3" fmla="*/ 7144 w 390525"/>
                <a:gd name="connsiteY3" fmla="*/ 772954 h 819150"/>
                <a:gd name="connsiteX4" fmla="*/ 52864 w 390525"/>
                <a:gd name="connsiteY4" fmla="*/ 818674 h 819150"/>
                <a:gd name="connsiteX5" fmla="*/ 345281 w 390525"/>
                <a:gd name="connsiteY5" fmla="*/ 818674 h 819150"/>
                <a:gd name="connsiteX6" fmla="*/ 391001 w 390525"/>
                <a:gd name="connsiteY6" fmla="*/ 772954 h 819150"/>
                <a:gd name="connsiteX7" fmla="*/ 391001 w 390525"/>
                <a:gd name="connsiteY7" fmla="*/ 52864 h 819150"/>
                <a:gd name="connsiteX8" fmla="*/ 345281 w 390525"/>
                <a:gd name="connsiteY8" fmla="*/ 7144 h 819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525" h="819150">
                  <a:moveTo>
                    <a:pt x="345281" y="7144"/>
                  </a:moveTo>
                  <a:lnTo>
                    <a:pt x="52864" y="7144"/>
                  </a:lnTo>
                  <a:cubicBezTo>
                    <a:pt x="27146" y="7144"/>
                    <a:pt x="7144" y="27146"/>
                    <a:pt x="7144" y="52864"/>
                  </a:cubicBezTo>
                  <a:lnTo>
                    <a:pt x="7144" y="772954"/>
                  </a:lnTo>
                  <a:cubicBezTo>
                    <a:pt x="7144" y="798671"/>
                    <a:pt x="27146" y="818674"/>
                    <a:pt x="52864" y="818674"/>
                  </a:cubicBezTo>
                  <a:lnTo>
                    <a:pt x="345281" y="818674"/>
                  </a:lnTo>
                  <a:cubicBezTo>
                    <a:pt x="370999" y="818674"/>
                    <a:pt x="391001" y="798671"/>
                    <a:pt x="391001" y="772954"/>
                  </a:cubicBezTo>
                  <a:lnTo>
                    <a:pt x="391001" y="52864"/>
                  </a:lnTo>
                  <a:cubicBezTo>
                    <a:pt x="391001" y="28099"/>
                    <a:pt x="370046" y="7144"/>
                    <a:pt x="345281" y="7144"/>
                  </a:cubicBezTo>
                  <a:close/>
                </a:path>
              </a:pathLst>
            </a:custGeom>
            <a:solidFill>
              <a:srgbClr val="1A1A1A"/>
            </a:solidFill>
            <a:ln w="95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70607C34-9BB1-4319-8C5C-A85A2060C081}"/>
                </a:ext>
              </a:extLst>
            </p:cNvPr>
            <p:cNvSpPr/>
            <p:nvPr/>
          </p:nvSpPr>
          <p:spPr>
            <a:xfrm>
              <a:off x="3627447" y="3596610"/>
              <a:ext cx="1101430" cy="1951104"/>
            </a:xfrm>
            <a:custGeom>
              <a:avLst/>
              <a:gdLst>
                <a:gd name="connsiteX0" fmla="*/ 7144 w 333375"/>
                <a:gd name="connsiteY0" fmla="*/ 7144 h 590550"/>
                <a:gd name="connsiteX1" fmla="*/ 331946 w 333375"/>
                <a:gd name="connsiteY1" fmla="*/ 7144 h 590550"/>
                <a:gd name="connsiteX2" fmla="*/ 331946 w 333375"/>
                <a:gd name="connsiteY2" fmla="*/ 586264 h 590550"/>
                <a:gd name="connsiteX3" fmla="*/ 7144 w 333375"/>
                <a:gd name="connsiteY3" fmla="*/ 586264 h 590550"/>
              </a:gdLst>
              <a:ahLst/>
              <a:cxnLst>
                <a:cxn ang="0">
                  <a:pos x="connsiteX0" y="connsiteY0"/>
                </a:cxn>
                <a:cxn ang="0">
                  <a:pos x="connsiteX1" y="connsiteY1"/>
                </a:cxn>
                <a:cxn ang="0">
                  <a:pos x="connsiteX2" y="connsiteY2"/>
                </a:cxn>
                <a:cxn ang="0">
                  <a:pos x="connsiteX3" y="connsiteY3"/>
                </a:cxn>
              </a:cxnLst>
              <a:rect l="l" t="t" r="r" b="b"/>
              <a:pathLst>
                <a:path w="333375" h="590550">
                  <a:moveTo>
                    <a:pt x="7144" y="7144"/>
                  </a:moveTo>
                  <a:lnTo>
                    <a:pt x="331946" y="7144"/>
                  </a:lnTo>
                  <a:lnTo>
                    <a:pt x="331946" y="586264"/>
                  </a:lnTo>
                  <a:lnTo>
                    <a:pt x="7144" y="586264"/>
                  </a:lnTo>
                  <a:close/>
                </a:path>
              </a:pathLst>
            </a:custGeom>
            <a:solidFill>
              <a:schemeClr val="bg1">
                <a:lumMod val="95000"/>
              </a:schemeClr>
            </a:solidFill>
            <a:ln w="9525" cap="flat">
              <a:noFill/>
              <a:prstDash val="solid"/>
              <a:miter/>
            </a:ln>
          </p:spPr>
          <p:txBody>
            <a:bodyPr rtlCol="0" anchor="ctr"/>
            <a:lstStyle/>
            <a:p>
              <a:endParaRPr lang="en-US" dirty="0"/>
            </a:p>
          </p:txBody>
        </p:sp>
        <p:grpSp>
          <p:nvGrpSpPr>
            <p:cNvPr id="35" name="Group 34">
              <a:extLst>
                <a:ext uri="{FF2B5EF4-FFF2-40B4-BE49-F238E27FC236}">
                  <a16:creationId xmlns:a16="http://schemas.microsoft.com/office/drawing/2014/main" id="{3A4272D2-6D45-44EC-BD11-8A4BE0307902}"/>
                </a:ext>
              </a:extLst>
            </p:cNvPr>
            <p:cNvGrpSpPr/>
            <p:nvPr/>
          </p:nvGrpSpPr>
          <p:grpSpPr>
            <a:xfrm>
              <a:off x="4092761" y="5635852"/>
              <a:ext cx="164520" cy="173080"/>
              <a:chOff x="6772303" y="6038214"/>
              <a:chExt cx="140650" cy="147968"/>
            </a:xfrm>
          </p:grpSpPr>
          <p:sp>
            <p:nvSpPr>
              <p:cNvPr id="39" name="Oval 38">
                <a:extLst>
                  <a:ext uri="{FF2B5EF4-FFF2-40B4-BE49-F238E27FC236}">
                    <a16:creationId xmlns:a16="http://schemas.microsoft.com/office/drawing/2014/main" id="{D0FA399A-BC28-4D32-A78A-FC8261C5E8D7}"/>
                  </a:ext>
                </a:extLst>
              </p:cNvPr>
              <p:cNvSpPr/>
              <p:nvPr/>
            </p:nvSpPr>
            <p:spPr>
              <a:xfrm>
                <a:off x="6772303" y="6038214"/>
                <a:ext cx="140650" cy="147968"/>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C326BD3C-38F7-43C5-B35E-1713A79B33FA}"/>
                  </a:ext>
                </a:extLst>
              </p:cNvPr>
              <p:cNvSpPr/>
              <p:nvPr/>
            </p:nvSpPr>
            <p:spPr>
              <a:xfrm>
                <a:off x="6807465" y="6071635"/>
                <a:ext cx="70326" cy="8118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6" name="Freeform: Shape 35">
              <a:extLst>
                <a:ext uri="{FF2B5EF4-FFF2-40B4-BE49-F238E27FC236}">
                  <a16:creationId xmlns:a16="http://schemas.microsoft.com/office/drawing/2014/main" id="{DF5678D1-55F9-46E9-AFA9-40C9D18F004A}"/>
                </a:ext>
              </a:extLst>
            </p:cNvPr>
            <p:cNvSpPr/>
            <p:nvPr/>
          </p:nvSpPr>
          <p:spPr>
            <a:xfrm>
              <a:off x="3821102" y="3628406"/>
              <a:ext cx="906450" cy="1887518"/>
            </a:xfrm>
            <a:custGeom>
              <a:avLst/>
              <a:gdLst>
                <a:gd name="connsiteX0" fmla="*/ 614149 w 1119116"/>
                <a:gd name="connsiteY0" fmla="*/ 0 h 2330356"/>
                <a:gd name="connsiteX1" fmla="*/ 1115704 w 1119116"/>
                <a:gd name="connsiteY1" fmla="*/ 6824 h 2330356"/>
                <a:gd name="connsiteX2" fmla="*/ 1119116 w 1119116"/>
                <a:gd name="connsiteY2" fmla="*/ 2330356 h 2330356"/>
                <a:gd name="connsiteX3" fmla="*/ 0 w 1119116"/>
                <a:gd name="connsiteY3" fmla="*/ 2330356 h 2330356"/>
                <a:gd name="connsiteX4" fmla="*/ 614149 w 1119116"/>
                <a:gd name="connsiteY4" fmla="*/ 0 h 2330356"/>
                <a:gd name="connsiteX0" fmla="*/ 614149 w 1119116"/>
                <a:gd name="connsiteY0" fmla="*/ 0 h 2330356"/>
                <a:gd name="connsiteX1" fmla="*/ 1115704 w 1119116"/>
                <a:gd name="connsiteY1" fmla="*/ 3412 h 2330356"/>
                <a:gd name="connsiteX2" fmla="*/ 1119116 w 1119116"/>
                <a:gd name="connsiteY2" fmla="*/ 2330356 h 2330356"/>
                <a:gd name="connsiteX3" fmla="*/ 0 w 1119116"/>
                <a:gd name="connsiteY3" fmla="*/ 2330356 h 2330356"/>
                <a:gd name="connsiteX4" fmla="*/ 614149 w 1119116"/>
                <a:gd name="connsiteY4" fmla="*/ 0 h 23303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9116" h="2330356">
                  <a:moveTo>
                    <a:pt x="614149" y="0"/>
                  </a:moveTo>
                  <a:lnTo>
                    <a:pt x="1115704" y="3412"/>
                  </a:lnTo>
                  <a:cubicBezTo>
                    <a:pt x="1116841" y="777923"/>
                    <a:pt x="1117979" y="1555845"/>
                    <a:pt x="1119116" y="2330356"/>
                  </a:cubicBezTo>
                  <a:lnTo>
                    <a:pt x="0" y="2330356"/>
                  </a:lnTo>
                  <a:lnTo>
                    <a:pt x="614149" y="0"/>
                  </a:lnTo>
                  <a:close/>
                </a:path>
              </a:pathLst>
            </a:custGeom>
            <a:solidFill>
              <a:srgbClr val="999999">
                <a:alpha val="10000"/>
              </a:srgbClr>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solidFill>
                  <a:schemeClr val="tx1"/>
                </a:solidFill>
              </a:endParaRPr>
            </a:p>
          </p:txBody>
        </p:sp>
        <p:sp>
          <p:nvSpPr>
            <p:cNvPr id="37" name="Rectangle: Rounded Corners 36">
              <a:extLst>
                <a:ext uri="{FF2B5EF4-FFF2-40B4-BE49-F238E27FC236}">
                  <a16:creationId xmlns:a16="http://schemas.microsoft.com/office/drawing/2014/main" id="{FE5E5DBE-1E61-4D5D-A617-4CCA9F21FBDD}"/>
                </a:ext>
              </a:extLst>
            </p:cNvPr>
            <p:cNvSpPr/>
            <p:nvPr/>
          </p:nvSpPr>
          <p:spPr>
            <a:xfrm>
              <a:off x="4058661" y="3449093"/>
              <a:ext cx="254255" cy="58393"/>
            </a:xfrm>
            <a:prstGeom prst="roundRect">
              <a:avLst>
                <a:gd name="adj" fmla="val 50000"/>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BC2924DE-DF35-4A81-AF44-7B792090892B}"/>
                </a:ext>
              </a:extLst>
            </p:cNvPr>
            <p:cNvSpPr/>
            <p:nvPr/>
          </p:nvSpPr>
          <p:spPr>
            <a:xfrm>
              <a:off x="3922825" y="3449093"/>
              <a:ext cx="58393" cy="5839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Text Placeholder 9">
            <a:extLst>
              <a:ext uri="{FF2B5EF4-FFF2-40B4-BE49-F238E27FC236}">
                <a16:creationId xmlns:a16="http://schemas.microsoft.com/office/drawing/2014/main" id="{6407270D-F30C-4E59-9885-1E887CCE4CD2}"/>
              </a:ext>
            </a:extLst>
          </p:cNvPr>
          <p:cNvSpPr>
            <a:spLocks noGrp="1"/>
          </p:cNvSpPr>
          <p:nvPr>
            <p:ph type="body" sz="quarter" idx="10" hasCustomPrompt="1"/>
          </p:nvPr>
        </p:nvSpPr>
        <p:spPr>
          <a:xfrm>
            <a:off x="323529" y="400472"/>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grpSp>
        <p:nvGrpSpPr>
          <p:cNvPr id="5" name="Group 4">
            <a:extLst>
              <a:ext uri="{FF2B5EF4-FFF2-40B4-BE49-F238E27FC236}">
                <a16:creationId xmlns:a16="http://schemas.microsoft.com/office/drawing/2014/main" id="{569A4DC7-F11A-4541-A572-7A34738C1B1F}"/>
              </a:ext>
            </a:extLst>
          </p:cNvPr>
          <p:cNvGrpSpPr/>
          <p:nvPr userDrawn="1"/>
        </p:nvGrpSpPr>
        <p:grpSpPr>
          <a:xfrm>
            <a:off x="5655129" y="211061"/>
            <a:ext cx="881742" cy="137160"/>
            <a:chOff x="5215346" y="150098"/>
            <a:chExt cx="881742" cy="137160"/>
          </a:xfrm>
        </p:grpSpPr>
        <p:sp>
          <p:nvSpPr>
            <p:cNvPr id="6" name="Rectangle 5">
              <a:extLst>
                <a:ext uri="{FF2B5EF4-FFF2-40B4-BE49-F238E27FC236}">
                  <a16:creationId xmlns:a16="http://schemas.microsoft.com/office/drawing/2014/main" id="{DF96DEA2-6335-4441-A09A-752E3B0015FB}"/>
                </a:ext>
              </a:extLst>
            </p:cNvPr>
            <p:cNvSpPr/>
            <p:nvPr userDrawn="1"/>
          </p:nvSpPr>
          <p:spPr>
            <a:xfrm>
              <a:off x="5215346" y="150098"/>
              <a:ext cx="137160" cy="1371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9F43DA0B-E07D-4E09-AE22-3469EAEAA8EE}"/>
                </a:ext>
              </a:extLst>
            </p:cNvPr>
            <p:cNvSpPr/>
            <p:nvPr userDrawn="1"/>
          </p:nvSpPr>
          <p:spPr>
            <a:xfrm>
              <a:off x="5463540" y="150098"/>
              <a:ext cx="137160" cy="1371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AE571AC3-3CCE-45CA-9497-D1A2E9AFDB58}"/>
                </a:ext>
              </a:extLst>
            </p:cNvPr>
            <p:cNvSpPr/>
            <p:nvPr userDrawn="1"/>
          </p:nvSpPr>
          <p:spPr>
            <a:xfrm>
              <a:off x="5711734" y="150098"/>
              <a:ext cx="137160" cy="1371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DF8D4E70-D86A-445E-A33A-B73125D722E2}"/>
                </a:ext>
              </a:extLst>
            </p:cNvPr>
            <p:cNvSpPr/>
            <p:nvPr userDrawn="1"/>
          </p:nvSpPr>
          <p:spPr>
            <a:xfrm>
              <a:off x="5959928" y="150098"/>
              <a:ext cx="137160" cy="1371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 name="Group 9">
            <a:extLst>
              <a:ext uri="{FF2B5EF4-FFF2-40B4-BE49-F238E27FC236}">
                <a16:creationId xmlns:a16="http://schemas.microsoft.com/office/drawing/2014/main" id="{6687AA03-5328-44D4-8731-2D09AD5AA3B5}"/>
              </a:ext>
            </a:extLst>
          </p:cNvPr>
          <p:cNvGrpSpPr/>
          <p:nvPr userDrawn="1"/>
        </p:nvGrpSpPr>
        <p:grpSpPr>
          <a:xfrm>
            <a:off x="5655129" y="6509779"/>
            <a:ext cx="881742" cy="137160"/>
            <a:chOff x="5215346" y="150098"/>
            <a:chExt cx="881742" cy="137160"/>
          </a:xfrm>
        </p:grpSpPr>
        <p:sp>
          <p:nvSpPr>
            <p:cNvPr id="11" name="Rectangle 10">
              <a:extLst>
                <a:ext uri="{FF2B5EF4-FFF2-40B4-BE49-F238E27FC236}">
                  <a16:creationId xmlns:a16="http://schemas.microsoft.com/office/drawing/2014/main" id="{71E2F231-94D5-4DA1-B177-CD8A7088D1F9}"/>
                </a:ext>
              </a:extLst>
            </p:cNvPr>
            <p:cNvSpPr/>
            <p:nvPr userDrawn="1"/>
          </p:nvSpPr>
          <p:spPr>
            <a:xfrm>
              <a:off x="5215346" y="150098"/>
              <a:ext cx="137160" cy="1371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871F45D-FE25-4FFD-8A01-ACAD85E5EB2B}"/>
                </a:ext>
              </a:extLst>
            </p:cNvPr>
            <p:cNvSpPr/>
            <p:nvPr userDrawn="1"/>
          </p:nvSpPr>
          <p:spPr>
            <a:xfrm>
              <a:off x="5463540" y="150098"/>
              <a:ext cx="137160" cy="1371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94731872-8762-44D6-9338-C60692946BA5}"/>
                </a:ext>
              </a:extLst>
            </p:cNvPr>
            <p:cNvSpPr/>
            <p:nvPr userDrawn="1"/>
          </p:nvSpPr>
          <p:spPr>
            <a:xfrm>
              <a:off x="5711734" y="150098"/>
              <a:ext cx="137160" cy="1371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E4B4439-FC9B-44DC-A628-E4D77E081443}"/>
                </a:ext>
              </a:extLst>
            </p:cNvPr>
            <p:cNvSpPr/>
            <p:nvPr userDrawn="1"/>
          </p:nvSpPr>
          <p:spPr>
            <a:xfrm>
              <a:off x="5959928" y="150098"/>
              <a:ext cx="137160" cy="1371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그림 개체 틀 2">
            <a:extLst>
              <a:ext uri="{FF2B5EF4-FFF2-40B4-BE49-F238E27FC236}">
                <a16:creationId xmlns:a16="http://schemas.microsoft.com/office/drawing/2014/main" id="{C70177A7-4E03-44B8-A2CB-D0A1D4726718}"/>
              </a:ext>
            </a:extLst>
          </p:cNvPr>
          <p:cNvSpPr>
            <a:spLocks noGrp="1"/>
          </p:cNvSpPr>
          <p:nvPr>
            <p:ph type="pic" sz="quarter" idx="14" hasCustomPrompt="1"/>
          </p:nvPr>
        </p:nvSpPr>
        <p:spPr>
          <a:xfrm>
            <a:off x="9175736" y="2152874"/>
            <a:ext cx="2168682" cy="3501244"/>
          </a:xfrm>
          <a:prstGeom prst="rect">
            <a:avLst/>
          </a:prstGeom>
          <a:solidFill>
            <a:schemeClr val="bg1">
              <a:lumMod val="95000"/>
            </a:schemeClr>
          </a:solidFill>
          <a:ln w="19050">
            <a:noFill/>
          </a:ln>
        </p:spPr>
        <p:txBody>
          <a:bodyPr anchor="ctr"/>
          <a:lstStyle>
            <a:lvl1pPr marL="0" indent="0" algn="ctr">
              <a:lnSpc>
                <a:spcPct val="100000"/>
              </a:lnSpc>
              <a:buNone/>
              <a:defRPr sz="1200">
                <a:solidFill>
                  <a:schemeClr val="tx1">
                    <a:lumMod val="75000"/>
                    <a:lumOff val="25000"/>
                  </a:schemeClr>
                </a:solidFill>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50044725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2_Image slide layout">
    <p:spTree>
      <p:nvGrpSpPr>
        <p:cNvPr id="1" name=""/>
        <p:cNvGrpSpPr/>
        <p:nvPr/>
      </p:nvGrpSpPr>
      <p:grpSpPr>
        <a:xfrm>
          <a:off x="0" y="0"/>
          <a:ext cx="0" cy="0"/>
          <a:chOff x="0" y="0"/>
          <a:chExt cx="0" cy="0"/>
        </a:xfrm>
      </p:grpSpPr>
      <p:sp>
        <p:nvSpPr>
          <p:cNvPr id="2" name="그림 개체 틀 2">
            <a:extLst>
              <a:ext uri="{FF2B5EF4-FFF2-40B4-BE49-F238E27FC236}">
                <a16:creationId xmlns:a16="http://schemas.microsoft.com/office/drawing/2014/main" id="{C70177A7-4E03-44B8-A2CB-D0A1D4726718}"/>
              </a:ext>
            </a:extLst>
          </p:cNvPr>
          <p:cNvSpPr>
            <a:spLocks noGrp="1"/>
          </p:cNvSpPr>
          <p:nvPr>
            <p:ph type="pic" sz="quarter" idx="14" hasCustomPrompt="1"/>
          </p:nvPr>
        </p:nvSpPr>
        <p:spPr>
          <a:xfrm>
            <a:off x="0" y="0"/>
            <a:ext cx="5754757" cy="6858000"/>
          </a:xfrm>
          <a:prstGeom prst="rect">
            <a:avLst/>
          </a:prstGeom>
          <a:solidFill>
            <a:schemeClr val="bg1">
              <a:lumMod val="95000"/>
            </a:schemeClr>
          </a:solidFill>
          <a:ln w="19050">
            <a:noFill/>
          </a:ln>
        </p:spPr>
        <p:txBody>
          <a:bodyPr anchor="ctr"/>
          <a:lstStyle>
            <a:lvl1pPr marL="0" indent="0" algn="ctr">
              <a:lnSpc>
                <a:spcPct val="100000"/>
              </a:lnSpc>
              <a:buNone/>
              <a:defRPr sz="1600">
                <a:solidFill>
                  <a:schemeClr val="tx1">
                    <a:lumMod val="75000"/>
                    <a:lumOff val="25000"/>
                  </a:schemeClr>
                </a:solidFill>
              </a:defRPr>
            </a:lvl1pPr>
          </a:lstStyle>
          <a:p>
            <a:r>
              <a:rPr lang="en-US" altLang="ko-KR" dirty="0"/>
              <a:t>Place Your Picture Here And Send To Back</a:t>
            </a:r>
            <a:endParaRPr lang="ko-KR" altLang="en-US" dirty="0"/>
          </a:p>
        </p:txBody>
      </p:sp>
    </p:spTree>
    <p:extLst>
      <p:ext uri="{BB962C8B-B14F-4D97-AF65-F5344CB8AC3E}">
        <p14:creationId xmlns:p14="http://schemas.microsoft.com/office/powerpoint/2010/main" val="46125771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3_Image slide layout">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761B3885-1448-4392-B14C-921FDF071E80}"/>
              </a:ext>
            </a:extLst>
          </p:cNvPr>
          <p:cNvSpPr/>
          <p:nvPr userDrawn="1"/>
        </p:nvSpPr>
        <p:spPr>
          <a:xfrm>
            <a:off x="651165" y="618259"/>
            <a:ext cx="10889672" cy="498763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Picture Placeholder 25">
            <a:extLst>
              <a:ext uri="{FF2B5EF4-FFF2-40B4-BE49-F238E27FC236}">
                <a16:creationId xmlns:a16="http://schemas.microsoft.com/office/drawing/2014/main" id="{B3272A90-4CB3-400C-BC02-EE05C73C622B}"/>
              </a:ext>
            </a:extLst>
          </p:cNvPr>
          <p:cNvSpPr>
            <a:spLocks noGrp="1"/>
          </p:cNvSpPr>
          <p:nvPr>
            <p:ph type="pic" sz="quarter" idx="14" hasCustomPrompt="1"/>
          </p:nvPr>
        </p:nvSpPr>
        <p:spPr>
          <a:xfrm>
            <a:off x="1" y="2"/>
            <a:ext cx="7190531" cy="6857999"/>
          </a:xfrm>
          <a:custGeom>
            <a:avLst/>
            <a:gdLst>
              <a:gd name="connsiteX0" fmla="*/ 0 w 7190531"/>
              <a:gd name="connsiteY0" fmla="*/ 0 h 6857999"/>
              <a:gd name="connsiteX1" fmla="*/ 6164429 w 7190531"/>
              <a:gd name="connsiteY1" fmla="*/ 0 h 6857999"/>
              <a:gd name="connsiteX2" fmla="*/ 6476156 w 7190531"/>
              <a:gd name="connsiteY2" fmla="*/ 311727 h 6857999"/>
              <a:gd name="connsiteX3" fmla="*/ 6227252 w 7190531"/>
              <a:gd name="connsiteY3" fmla="*/ 617122 h 6857999"/>
              <a:gd name="connsiteX4" fmla="*/ 6164430 w 7190531"/>
              <a:gd name="connsiteY4" fmla="*/ 623455 h 6857999"/>
              <a:gd name="connsiteX5" fmla="*/ 6878804 w 7190531"/>
              <a:gd name="connsiteY5" fmla="*/ 623455 h 6857999"/>
              <a:gd name="connsiteX6" fmla="*/ 7190531 w 7190531"/>
              <a:gd name="connsiteY6" fmla="*/ 935182 h 6857999"/>
              <a:gd name="connsiteX7" fmla="*/ 6878804 w 7190531"/>
              <a:gd name="connsiteY7" fmla="*/ 1246909 h 6857999"/>
              <a:gd name="connsiteX8" fmla="*/ 6489146 w 7190531"/>
              <a:gd name="connsiteY8" fmla="*/ 1246909 h 6857999"/>
              <a:gd name="connsiteX9" fmla="*/ 6551968 w 7190531"/>
              <a:gd name="connsiteY9" fmla="*/ 1253242 h 6857999"/>
              <a:gd name="connsiteX10" fmla="*/ 6800872 w 7190531"/>
              <a:gd name="connsiteY10" fmla="*/ 1558637 h 6857999"/>
              <a:gd name="connsiteX11" fmla="*/ 6489145 w 7190531"/>
              <a:gd name="connsiteY11" fmla="*/ 1870364 h 6857999"/>
              <a:gd name="connsiteX12" fmla="*/ 5988154 w 7190531"/>
              <a:gd name="connsiteY12" fmla="*/ 1870364 h 6857999"/>
              <a:gd name="connsiteX13" fmla="*/ 6050977 w 7190531"/>
              <a:gd name="connsiteY13" fmla="*/ 1876697 h 6857999"/>
              <a:gd name="connsiteX14" fmla="*/ 6299881 w 7190531"/>
              <a:gd name="connsiteY14" fmla="*/ 2182091 h 6857999"/>
              <a:gd name="connsiteX15" fmla="*/ 5988153 w 7190531"/>
              <a:gd name="connsiteY15" fmla="*/ 2493818 h 6857999"/>
              <a:gd name="connsiteX16" fmla="*/ 6776748 w 7190531"/>
              <a:gd name="connsiteY16" fmla="*/ 2493818 h 6857999"/>
              <a:gd name="connsiteX17" fmla="*/ 7088475 w 7190531"/>
              <a:gd name="connsiteY17" fmla="*/ 2805545 h 6857999"/>
              <a:gd name="connsiteX18" fmla="*/ 6776748 w 7190531"/>
              <a:gd name="connsiteY18" fmla="*/ 3117272 h 6857999"/>
              <a:gd name="connsiteX19" fmla="*/ 4995449 w 7190531"/>
              <a:gd name="connsiteY19" fmla="*/ 3117272 h 6857999"/>
              <a:gd name="connsiteX20" fmla="*/ 5307176 w 7190531"/>
              <a:gd name="connsiteY20" fmla="*/ 3428999 h 6857999"/>
              <a:gd name="connsiteX21" fmla="*/ 4995449 w 7190531"/>
              <a:gd name="connsiteY21" fmla="*/ 3740726 h 6857999"/>
              <a:gd name="connsiteX22" fmla="*/ 5997428 w 7190531"/>
              <a:gd name="connsiteY22" fmla="*/ 3740726 h 6857999"/>
              <a:gd name="connsiteX23" fmla="*/ 6309155 w 7190531"/>
              <a:gd name="connsiteY23" fmla="*/ 4052454 h 6857999"/>
              <a:gd name="connsiteX24" fmla="*/ 5997428 w 7190531"/>
              <a:gd name="connsiteY24" fmla="*/ 4364181 h 6857999"/>
              <a:gd name="connsiteX25" fmla="*/ 6405641 w 7190531"/>
              <a:gd name="connsiteY25" fmla="*/ 4364181 h 6857999"/>
              <a:gd name="connsiteX26" fmla="*/ 6717369 w 7190531"/>
              <a:gd name="connsiteY26" fmla="*/ 4675908 h 6857999"/>
              <a:gd name="connsiteX27" fmla="*/ 6405641 w 7190531"/>
              <a:gd name="connsiteY27" fmla="*/ 4987636 h 6857999"/>
              <a:gd name="connsiteX28" fmla="*/ 5719098 w 7190531"/>
              <a:gd name="connsiteY28" fmla="*/ 4987636 h 6857999"/>
              <a:gd name="connsiteX29" fmla="*/ 6030826 w 7190531"/>
              <a:gd name="connsiteY29" fmla="*/ 5299363 h 6857999"/>
              <a:gd name="connsiteX30" fmla="*/ 5719098 w 7190531"/>
              <a:gd name="connsiteY30" fmla="*/ 5611090 h 6857999"/>
              <a:gd name="connsiteX31" fmla="*/ 4939779 w 7190531"/>
              <a:gd name="connsiteY31" fmla="*/ 5611090 h 6857999"/>
              <a:gd name="connsiteX32" fmla="*/ 5251506 w 7190531"/>
              <a:gd name="connsiteY32" fmla="*/ 5922817 h 6857999"/>
              <a:gd name="connsiteX33" fmla="*/ 4939779 w 7190531"/>
              <a:gd name="connsiteY33" fmla="*/ 6234545 h 6857999"/>
              <a:gd name="connsiteX34" fmla="*/ 5988147 w 7190531"/>
              <a:gd name="connsiteY34" fmla="*/ 6234545 h 6857999"/>
              <a:gd name="connsiteX35" fmla="*/ 6299874 w 7190531"/>
              <a:gd name="connsiteY35" fmla="*/ 6546272 h 6857999"/>
              <a:gd name="connsiteX36" fmla="*/ 5988147 w 7190531"/>
              <a:gd name="connsiteY36" fmla="*/ 6857999 h 6857999"/>
              <a:gd name="connsiteX37" fmla="*/ 0 w 7190531"/>
              <a:gd name="connsiteY37"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7190531" h="6857999">
                <a:moveTo>
                  <a:pt x="0" y="0"/>
                </a:moveTo>
                <a:lnTo>
                  <a:pt x="6164429" y="0"/>
                </a:lnTo>
                <a:cubicBezTo>
                  <a:pt x="6336591" y="0"/>
                  <a:pt x="6476156" y="139565"/>
                  <a:pt x="6476156" y="311727"/>
                </a:cubicBezTo>
                <a:cubicBezTo>
                  <a:pt x="6476156" y="462369"/>
                  <a:pt x="6369301" y="588054"/>
                  <a:pt x="6227252" y="617122"/>
                </a:cubicBezTo>
                <a:lnTo>
                  <a:pt x="6164430" y="623455"/>
                </a:lnTo>
                <a:lnTo>
                  <a:pt x="6878804" y="623455"/>
                </a:lnTo>
                <a:cubicBezTo>
                  <a:pt x="7050966" y="623455"/>
                  <a:pt x="7190531" y="763020"/>
                  <a:pt x="7190531" y="935182"/>
                </a:cubicBezTo>
                <a:cubicBezTo>
                  <a:pt x="7190531" y="1107344"/>
                  <a:pt x="7050966" y="1246909"/>
                  <a:pt x="6878804" y="1246909"/>
                </a:cubicBezTo>
                <a:lnTo>
                  <a:pt x="6489146" y="1246909"/>
                </a:lnTo>
                <a:lnTo>
                  <a:pt x="6551968" y="1253242"/>
                </a:lnTo>
                <a:cubicBezTo>
                  <a:pt x="6694017" y="1282309"/>
                  <a:pt x="6800872" y="1407995"/>
                  <a:pt x="6800872" y="1558637"/>
                </a:cubicBezTo>
                <a:cubicBezTo>
                  <a:pt x="6800872" y="1730799"/>
                  <a:pt x="6661307" y="1870364"/>
                  <a:pt x="6489145" y="1870364"/>
                </a:cubicBezTo>
                <a:lnTo>
                  <a:pt x="5988154" y="1870364"/>
                </a:lnTo>
                <a:lnTo>
                  <a:pt x="6050977" y="1876697"/>
                </a:lnTo>
                <a:cubicBezTo>
                  <a:pt x="6193026" y="1905764"/>
                  <a:pt x="6299881" y="2031449"/>
                  <a:pt x="6299881" y="2182091"/>
                </a:cubicBezTo>
                <a:cubicBezTo>
                  <a:pt x="6299881" y="2354253"/>
                  <a:pt x="6160315" y="2493818"/>
                  <a:pt x="5988153" y="2493818"/>
                </a:cubicBezTo>
                <a:lnTo>
                  <a:pt x="6776748" y="2493818"/>
                </a:lnTo>
                <a:cubicBezTo>
                  <a:pt x="6948910" y="2493818"/>
                  <a:pt x="7088475" y="2633383"/>
                  <a:pt x="7088475" y="2805545"/>
                </a:cubicBezTo>
                <a:cubicBezTo>
                  <a:pt x="7088475" y="2977707"/>
                  <a:pt x="6948910" y="3117272"/>
                  <a:pt x="6776748" y="3117272"/>
                </a:cubicBezTo>
                <a:lnTo>
                  <a:pt x="4995449" y="3117272"/>
                </a:lnTo>
                <a:cubicBezTo>
                  <a:pt x="5167611" y="3117272"/>
                  <a:pt x="5307176" y="3256837"/>
                  <a:pt x="5307176" y="3428999"/>
                </a:cubicBezTo>
                <a:cubicBezTo>
                  <a:pt x="5307176" y="3601161"/>
                  <a:pt x="5167611" y="3740726"/>
                  <a:pt x="4995449" y="3740726"/>
                </a:cubicBezTo>
                <a:lnTo>
                  <a:pt x="5997428" y="3740726"/>
                </a:lnTo>
                <a:cubicBezTo>
                  <a:pt x="6169590" y="3740726"/>
                  <a:pt x="6309155" y="3880292"/>
                  <a:pt x="6309155" y="4052454"/>
                </a:cubicBezTo>
                <a:cubicBezTo>
                  <a:pt x="6309155" y="4224616"/>
                  <a:pt x="6169590" y="4364181"/>
                  <a:pt x="5997428" y="4364181"/>
                </a:cubicBezTo>
                <a:lnTo>
                  <a:pt x="6405641" y="4364181"/>
                </a:lnTo>
                <a:cubicBezTo>
                  <a:pt x="6577803" y="4364181"/>
                  <a:pt x="6717369" y="4503746"/>
                  <a:pt x="6717369" y="4675908"/>
                </a:cubicBezTo>
                <a:cubicBezTo>
                  <a:pt x="6717369" y="4848070"/>
                  <a:pt x="6577803" y="4987636"/>
                  <a:pt x="6405641" y="4987636"/>
                </a:cubicBezTo>
                <a:lnTo>
                  <a:pt x="5719098" y="4987636"/>
                </a:lnTo>
                <a:cubicBezTo>
                  <a:pt x="5891260" y="4987636"/>
                  <a:pt x="6030826" y="5127201"/>
                  <a:pt x="6030826" y="5299363"/>
                </a:cubicBezTo>
                <a:cubicBezTo>
                  <a:pt x="6030826" y="5471525"/>
                  <a:pt x="5891260" y="5611090"/>
                  <a:pt x="5719098" y="5611090"/>
                </a:cubicBezTo>
                <a:lnTo>
                  <a:pt x="4939779" y="5611090"/>
                </a:lnTo>
                <a:cubicBezTo>
                  <a:pt x="5111941" y="5611090"/>
                  <a:pt x="5251506" y="5750655"/>
                  <a:pt x="5251506" y="5922817"/>
                </a:cubicBezTo>
                <a:cubicBezTo>
                  <a:pt x="5251506" y="6094979"/>
                  <a:pt x="5111941" y="6234545"/>
                  <a:pt x="4939779" y="6234545"/>
                </a:cubicBezTo>
                <a:lnTo>
                  <a:pt x="5988147" y="6234545"/>
                </a:lnTo>
                <a:cubicBezTo>
                  <a:pt x="6160309" y="6234545"/>
                  <a:pt x="6299874" y="6374110"/>
                  <a:pt x="6299874" y="6546272"/>
                </a:cubicBezTo>
                <a:cubicBezTo>
                  <a:pt x="6299874" y="6718434"/>
                  <a:pt x="6160309" y="6857999"/>
                  <a:pt x="5988147" y="6857999"/>
                </a:cubicBezTo>
                <a:lnTo>
                  <a:pt x="0" y="6857999"/>
                </a:lnTo>
                <a:close/>
              </a:path>
            </a:pathLst>
          </a:custGeom>
          <a:solidFill>
            <a:schemeClr val="bg1">
              <a:lumMod val="95000"/>
            </a:schemeClr>
          </a:solidFill>
          <a:ln w="19050">
            <a:noFill/>
          </a:ln>
        </p:spPr>
        <p:txBody>
          <a:bodyPr wrap="square" anchor="ctr">
            <a:noAutofit/>
          </a:bodyPr>
          <a:lstStyle>
            <a:lvl1pPr marL="0" indent="0" algn="ctr">
              <a:lnSpc>
                <a:spcPct val="100000"/>
              </a:lnSpc>
              <a:buNone/>
              <a:defRPr sz="1200">
                <a:solidFill>
                  <a:schemeClr val="tx1">
                    <a:lumMod val="75000"/>
                    <a:lumOff val="25000"/>
                  </a:schemeClr>
                </a:solidFill>
              </a:defRPr>
            </a:lvl1pPr>
          </a:lstStyle>
          <a:p>
            <a:r>
              <a:rPr lang="en-US" altLang="ko-KR" dirty="0"/>
              <a:t>Place Your Picture Here And Send To Back</a:t>
            </a:r>
            <a:endParaRPr lang="ko-KR" altLang="en-US" dirty="0"/>
          </a:p>
        </p:txBody>
      </p:sp>
    </p:spTree>
    <p:extLst>
      <p:ext uri="{BB962C8B-B14F-4D97-AF65-F5344CB8AC3E}">
        <p14:creationId xmlns:p14="http://schemas.microsoft.com/office/powerpoint/2010/main" val="396025743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9_Image slide layout">
    <p:spTree>
      <p:nvGrpSpPr>
        <p:cNvPr id="1" name=""/>
        <p:cNvGrpSpPr/>
        <p:nvPr/>
      </p:nvGrpSpPr>
      <p:grpSpPr>
        <a:xfrm>
          <a:off x="0" y="0"/>
          <a:ext cx="0" cy="0"/>
          <a:chOff x="0" y="0"/>
          <a:chExt cx="0" cy="0"/>
        </a:xfrm>
      </p:grpSpPr>
      <p:sp>
        <p:nvSpPr>
          <p:cNvPr id="3" name="그림 개체 틀 2">
            <a:extLst>
              <a:ext uri="{FF2B5EF4-FFF2-40B4-BE49-F238E27FC236}">
                <a16:creationId xmlns:a16="http://schemas.microsoft.com/office/drawing/2014/main" id="{C0A459DD-0620-4B5E-9529-D399AAC49EE9}"/>
              </a:ext>
            </a:extLst>
          </p:cNvPr>
          <p:cNvSpPr>
            <a:spLocks noGrp="1"/>
          </p:cNvSpPr>
          <p:nvPr>
            <p:ph type="pic" sz="quarter" idx="10" hasCustomPrompt="1"/>
          </p:nvPr>
        </p:nvSpPr>
        <p:spPr>
          <a:xfrm>
            <a:off x="0" y="1277783"/>
            <a:ext cx="4204103" cy="4328169"/>
          </a:xfrm>
          <a:custGeom>
            <a:avLst/>
            <a:gdLst>
              <a:gd name="connsiteX0" fmla="*/ 0 w 3491880"/>
              <a:gd name="connsiteY0" fmla="*/ 0 h 4464496"/>
              <a:gd name="connsiteX1" fmla="*/ 3491880 w 3491880"/>
              <a:gd name="connsiteY1" fmla="*/ 0 h 4464496"/>
              <a:gd name="connsiteX2" fmla="*/ 3491880 w 3491880"/>
              <a:gd name="connsiteY2" fmla="*/ 4464496 h 4464496"/>
              <a:gd name="connsiteX3" fmla="*/ 0 w 3491880"/>
              <a:gd name="connsiteY3" fmla="*/ 4464496 h 4464496"/>
              <a:gd name="connsiteX4" fmla="*/ 0 w 3491880"/>
              <a:gd name="connsiteY4" fmla="*/ 0 h 4464496"/>
              <a:gd name="connsiteX0" fmla="*/ 0 w 3491880"/>
              <a:gd name="connsiteY0" fmla="*/ 0 h 4475382"/>
              <a:gd name="connsiteX1" fmla="*/ 3491880 w 3491880"/>
              <a:gd name="connsiteY1" fmla="*/ 0 h 4475382"/>
              <a:gd name="connsiteX2" fmla="*/ 2991137 w 3491880"/>
              <a:gd name="connsiteY2" fmla="*/ 4475382 h 4475382"/>
              <a:gd name="connsiteX3" fmla="*/ 0 w 3491880"/>
              <a:gd name="connsiteY3" fmla="*/ 4464496 h 4475382"/>
              <a:gd name="connsiteX4" fmla="*/ 0 w 3491880"/>
              <a:gd name="connsiteY4" fmla="*/ 0 h 4475382"/>
              <a:gd name="connsiteX0" fmla="*/ 0 w 3491880"/>
              <a:gd name="connsiteY0" fmla="*/ 0 h 4492799"/>
              <a:gd name="connsiteX1" fmla="*/ 3491880 w 3491880"/>
              <a:gd name="connsiteY1" fmla="*/ 0 h 4492799"/>
              <a:gd name="connsiteX2" fmla="*/ 2831647 w 3491880"/>
              <a:gd name="connsiteY2" fmla="*/ 4492799 h 4492799"/>
              <a:gd name="connsiteX3" fmla="*/ 0 w 3491880"/>
              <a:gd name="connsiteY3" fmla="*/ 4464496 h 4492799"/>
              <a:gd name="connsiteX4" fmla="*/ 0 w 3491880"/>
              <a:gd name="connsiteY4" fmla="*/ 0 h 4492799"/>
              <a:gd name="connsiteX0" fmla="*/ 0 w 3491880"/>
              <a:gd name="connsiteY0" fmla="*/ 0 h 4492799"/>
              <a:gd name="connsiteX1" fmla="*/ 3491880 w 3491880"/>
              <a:gd name="connsiteY1" fmla="*/ 0 h 4492799"/>
              <a:gd name="connsiteX2" fmla="*/ 2831647 w 3491880"/>
              <a:gd name="connsiteY2" fmla="*/ 4492799 h 4492799"/>
              <a:gd name="connsiteX3" fmla="*/ 0 w 3491880"/>
              <a:gd name="connsiteY3" fmla="*/ 4464496 h 4492799"/>
              <a:gd name="connsiteX4" fmla="*/ 0 w 3491880"/>
              <a:gd name="connsiteY4" fmla="*/ 0 h 4492799"/>
              <a:gd name="connsiteX0" fmla="*/ 0 w 3491880"/>
              <a:gd name="connsiteY0" fmla="*/ 0 h 4492799"/>
              <a:gd name="connsiteX1" fmla="*/ 3491880 w 3491880"/>
              <a:gd name="connsiteY1" fmla="*/ 0 h 4492799"/>
              <a:gd name="connsiteX2" fmla="*/ 2831647 w 3491880"/>
              <a:gd name="connsiteY2" fmla="*/ 4492799 h 4492799"/>
              <a:gd name="connsiteX3" fmla="*/ 0 w 3491880"/>
              <a:gd name="connsiteY3" fmla="*/ 4464496 h 4492799"/>
              <a:gd name="connsiteX4" fmla="*/ 0 w 3491880"/>
              <a:gd name="connsiteY4" fmla="*/ 0 h 4492799"/>
              <a:gd name="connsiteX0" fmla="*/ 0 w 3491880"/>
              <a:gd name="connsiteY0" fmla="*/ 0 h 4497537"/>
              <a:gd name="connsiteX1" fmla="*/ 3491880 w 3491880"/>
              <a:gd name="connsiteY1" fmla="*/ 0 h 4497537"/>
              <a:gd name="connsiteX2" fmla="*/ 2835591 w 3491880"/>
              <a:gd name="connsiteY2" fmla="*/ 4497537 h 4497537"/>
              <a:gd name="connsiteX3" fmla="*/ 0 w 3491880"/>
              <a:gd name="connsiteY3" fmla="*/ 4464496 h 4497537"/>
              <a:gd name="connsiteX4" fmla="*/ 0 w 3491880"/>
              <a:gd name="connsiteY4" fmla="*/ 0 h 4497537"/>
              <a:gd name="connsiteX0" fmla="*/ 0 w 3491880"/>
              <a:gd name="connsiteY0" fmla="*/ 0 h 4497537"/>
              <a:gd name="connsiteX1" fmla="*/ 3491880 w 3491880"/>
              <a:gd name="connsiteY1" fmla="*/ 0 h 4497537"/>
              <a:gd name="connsiteX2" fmla="*/ 2831647 w 3491880"/>
              <a:gd name="connsiteY2" fmla="*/ 4497537 h 4497537"/>
              <a:gd name="connsiteX3" fmla="*/ 0 w 3491880"/>
              <a:gd name="connsiteY3" fmla="*/ 4464496 h 4497537"/>
              <a:gd name="connsiteX4" fmla="*/ 0 w 3491880"/>
              <a:gd name="connsiteY4" fmla="*/ 0 h 4497537"/>
              <a:gd name="connsiteX0" fmla="*/ 0 w 3491880"/>
              <a:gd name="connsiteY0" fmla="*/ 0 h 4497537"/>
              <a:gd name="connsiteX1" fmla="*/ 3491880 w 3491880"/>
              <a:gd name="connsiteY1" fmla="*/ 0 h 4497537"/>
              <a:gd name="connsiteX2" fmla="*/ 2831647 w 3491880"/>
              <a:gd name="connsiteY2" fmla="*/ 4497537 h 4497537"/>
              <a:gd name="connsiteX3" fmla="*/ 0 w 3491880"/>
              <a:gd name="connsiteY3" fmla="*/ 4483447 h 4497537"/>
              <a:gd name="connsiteX4" fmla="*/ 0 w 3491880"/>
              <a:gd name="connsiteY4" fmla="*/ 0 h 4497537"/>
              <a:gd name="connsiteX0" fmla="*/ 0 w 3491880"/>
              <a:gd name="connsiteY0" fmla="*/ 0 h 4502398"/>
              <a:gd name="connsiteX1" fmla="*/ 3491880 w 3491880"/>
              <a:gd name="connsiteY1" fmla="*/ 0 h 4502398"/>
              <a:gd name="connsiteX2" fmla="*/ 2831647 w 3491880"/>
              <a:gd name="connsiteY2" fmla="*/ 4497537 h 4502398"/>
              <a:gd name="connsiteX3" fmla="*/ 0 w 3491880"/>
              <a:gd name="connsiteY3" fmla="*/ 4502398 h 4502398"/>
              <a:gd name="connsiteX4" fmla="*/ 0 w 3491880"/>
              <a:gd name="connsiteY4" fmla="*/ 0 h 4502398"/>
              <a:gd name="connsiteX0" fmla="*/ 0 w 3491880"/>
              <a:gd name="connsiteY0" fmla="*/ 0 h 4497660"/>
              <a:gd name="connsiteX1" fmla="*/ 3491880 w 3491880"/>
              <a:gd name="connsiteY1" fmla="*/ 0 h 4497660"/>
              <a:gd name="connsiteX2" fmla="*/ 2831647 w 3491880"/>
              <a:gd name="connsiteY2" fmla="*/ 4497537 h 4497660"/>
              <a:gd name="connsiteX3" fmla="*/ 0 w 3491880"/>
              <a:gd name="connsiteY3" fmla="*/ 4497660 h 4497660"/>
              <a:gd name="connsiteX4" fmla="*/ 0 w 3491880"/>
              <a:gd name="connsiteY4" fmla="*/ 0 h 4497660"/>
              <a:gd name="connsiteX0" fmla="*/ 0 w 3499768"/>
              <a:gd name="connsiteY0" fmla="*/ 0 h 4497660"/>
              <a:gd name="connsiteX1" fmla="*/ 3499768 w 3499768"/>
              <a:gd name="connsiteY1" fmla="*/ 4737 h 4497660"/>
              <a:gd name="connsiteX2" fmla="*/ 2831647 w 3499768"/>
              <a:gd name="connsiteY2" fmla="*/ 4497537 h 4497660"/>
              <a:gd name="connsiteX3" fmla="*/ 0 w 3499768"/>
              <a:gd name="connsiteY3" fmla="*/ 4497660 h 4497660"/>
              <a:gd name="connsiteX4" fmla="*/ 0 w 3499768"/>
              <a:gd name="connsiteY4" fmla="*/ 0 h 4497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9768" h="4497660">
                <a:moveTo>
                  <a:pt x="0" y="0"/>
                </a:moveTo>
                <a:lnTo>
                  <a:pt x="3499768" y="4737"/>
                </a:lnTo>
                <a:lnTo>
                  <a:pt x="2831647" y="4497537"/>
                </a:lnTo>
                <a:lnTo>
                  <a:pt x="0" y="4497660"/>
                </a:lnTo>
                <a:lnTo>
                  <a:pt x="0" y="0"/>
                </a:lnTo>
                <a:close/>
              </a:path>
            </a:pathLst>
          </a:custGeom>
          <a:solidFill>
            <a:schemeClr val="bg1">
              <a:lumMod val="95000"/>
            </a:schemeClr>
          </a:solidFill>
          <a:ln w="25400">
            <a:noFill/>
          </a:ln>
          <a:effectLst/>
        </p:spPr>
        <p:txBody>
          <a:bodyPr anchor="ctr"/>
          <a:lstStyle>
            <a:lvl1pPr marL="0" indent="0" algn="ctr">
              <a:buFontTx/>
              <a:buNone/>
              <a:defRPr sz="1200">
                <a:solidFill>
                  <a:schemeClr val="tx1">
                    <a:lumMod val="75000"/>
                    <a:lumOff val="25000"/>
                  </a:schemeClr>
                </a:solidFill>
                <a:latin typeface="+mn-lt"/>
                <a:cs typeface="Arial" pitchFamily="34" charset="0"/>
              </a:defRPr>
            </a:lvl1pPr>
          </a:lstStyle>
          <a:p>
            <a:r>
              <a:rPr lang="en-US" altLang="ko-KR" dirty="0"/>
              <a:t>Place Your Picture Here</a:t>
            </a:r>
            <a:endParaRPr lang="ko-KR" altLang="en-US" dirty="0"/>
          </a:p>
        </p:txBody>
      </p:sp>
      <p:sp>
        <p:nvSpPr>
          <p:cNvPr id="5" name="그림 개체 틀 2">
            <a:extLst>
              <a:ext uri="{FF2B5EF4-FFF2-40B4-BE49-F238E27FC236}">
                <a16:creationId xmlns:a16="http://schemas.microsoft.com/office/drawing/2014/main" id="{AC10217D-4747-4190-9966-060D514B27E0}"/>
              </a:ext>
            </a:extLst>
          </p:cNvPr>
          <p:cNvSpPr>
            <a:spLocks noGrp="1"/>
          </p:cNvSpPr>
          <p:nvPr>
            <p:ph type="pic" sz="quarter" idx="11" hasCustomPrompt="1"/>
          </p:nvPr>
        </p:nvSpPr>
        <p:spPr>
          <a:xfrm>
            <a:off x="8002512" y="1272138"/>
            <a:ext cx="4194628" cy="4333601"/>
          </a:xfrm>
          <a:custGeom>
            <a:avLst/>
            <a:gdLst>
              <a:gd name="connsiteX0" fmla="*/ 0 w 2699657"/>
              <a:gd name="connsiteY0" fmla="*/ 0 h 4495664"/>
              <a:gd name="connsiteX1" fmla="*/ 2699657 w 2699657"/>
              <a:gd name="connsiteY1" fmla="*/ 0 h 4495664"/>
              <a:gd name="connsiteX2" fmla="*/ 2699657 w 2699657"/>
              <a:gd name="connsiteY2" fmla="*/ 4495664 h 4495664"/>
              <a:gd name="connsiteX3" fmla="*/ 0 w 2699657"/>
              <a:gd name="connsiteY3" fmla="*/ 4495664 h 4495664"/>
              <a:gd name="connsiteX4" fmla="*/ 0 w 2699657"/>
              <a:gd name="connsiteY4" fmla="*/ 0 h 4495664"/>
              <a:gd name="connsiteX0" fmla="*/ 446314 w 3145971"/>
              <a:gd name="connsiteY0" fmla="*/ 0 h 4495664"/>
              <a:gd name="connsiteX1" fmla="*/ 3145971 w 3145971"/>
              <a:gd name="connsiteY1" fmla="*/ 0 h 4495664"/>
              <a:gd name="connsiteX2" fmla="*/ 3145971 w 3145971"/>
              <a:gd name="connsiteY2" fmla="*/ 4495664 h 4495664"/>
              <a:gd name="connsiteX3" fmla="*/ 0 w 3145971"/>
              <a:gd name="connsiteY3" fmla="*/ 4495664 h 4495664"/>
              <a:gd name="connsiteX4" fmla="*/ 446314 w 3145971"/>
              <a:gd name="connsiteY4" fmla="*/ 0 h 4495664"/>
              <a:gd name="connsiteX0" fmla="*/ 488954 w 3145971"/>
              <a:gd name="connsiteY0" fmla="*/ 0 h 4500394"/>
              <a:gd name="connsiteX1" fmla="*/ 3145971 w 3145971"/>
              <a:gd name="connsiteY1" fmla="*/ 4730 h 4500394"/>
              <a:gd name="connsiteX2" fmla="*/ 3145971 w 3145971"/>
              <a:gd name="connsiteY2" fmla="*/ 4500394 h 4500394"/>
              <a:gd name="connsiteX3" fmla="*/ 0 w 3145971"/>
              <a:gd name="connsiteY3" fmla="*/ 4500394 h 4500394"/>
              <a:gd name="connsiteX4" fmla="*/ 488954 w 3145971"/>
              <a:gd name="connsiteY4" fmla="*/ 0 h 4500394"/>
              <a:gd name="connsiteX0" fmla="*/ 588449 w 3145971"/>
              <a:gd name="connsiteY0" fmla="*/ 0 h 4505124"/>
              <a:gd name="connsiteX1" fmla="*/ 3145971 w 3145971"/>
              <a:gd name="connsiteY1" fmla="*/ 9460 h 4505124"/>
              <a:gd name="connsiteX2" fmla="*/ 3145971 w 3145971"/>
              <a:gd name="connsiteY2" fmla="*/ 4505124 h 4505124"/>
              <a:gd name="connsiteX3" fmla="*/ 0 w 3145971"/>
              <a:gd name="connsiteY3" fmla="*/ 4505124 h 4505124"/>
              <a:gd name="connsiteX4" fmla="*/ 588449 w 3145971"/>
              <a:gd name="connsiteY4" fmla="*/ 0 h 4505124"/>
              <a:gd name="connsiteX0" fmla="*/ 680837 w 3145971"/>
              <a:gd name="connsiteY0" fmla="*/ 0 h 4505124"/>
              <a:gd name="connsiteX1" fmla="*/ 3145971 w 3145971"/>
              <a:gd name="connsiteY1" fmla="*/ 9460 h 4505124"/>
              <a:gd name="connsiteX2" fmla="*/ 3145971 w 3145971"/>
              <a:gd name="connsiteY2" fmla="*/ 4505124 h 4505124"/>
              <a:gd name="connsiteX3" fmla="*/ 0 w 3145971"/>
              <a:gd name="connsiteY3" fmla="*/ 4505124 h 4505124"/>
              <a:gd name="connsiteX4" fmla="*/ 680837 w 3145971"/>
              <a:gd name="connsiteY4" fmla="*/ 0 h 4505124"/>
              <a:gd name="connsiteX0" fmla="*/ 588449 w 3145971"/>
              <a:gd name="connsiteY0" fmla="*/ 4729 h 4495664"/>
              <a:gd name="connsiteX1" fmla="*/ 3145971 w 3145971"/>
              <a:gd name="connsiteY1" fmla="*/ 0 h 4495664"/>
              <a:gd name="connsiteX2" fmla="*/ 3145971 w 3145971"/>
              <a:gd name="connsiteY2" fmla="*/ 4495664 h 4495664"/>
              <a:gd name="connsiteX3" fmla="*/ 0 w 3145971"/>
              <a:gd name="connsiteY3" fmla="*/ 4495664 h 4495664"/>
              <a:gd name="connsiteX4" fmla="*/ 588449 w 3145971"/>
              <a:gd name="connsiteY4" fmla="*/ 4729 h 4495664"/>
              <a:gd name="connsiteX0" fmla="*/ 584896 w 3145971"/>
              <a:gd name="connsiteY0" fmla="*/ 0 h 4505124"/>
              <a:gd name="connsiteX1" fmla="*/ 3145971 w 3145971"/>
              <a:gd name="connsiteY1" fmla="*/ 9460 h 4505124"/>
              <a:gd name="connsiteX2" fmla="*/ 3145971 w 3145971"/>
              <a:gd name="connsiteY2" fmla="*/ 4505124 h 4505124"/>
              <a:gd name="connsiteX3" fmla="*/ 0 w 3145971"/>
              <a:gd name="connsiteY3" fmla="*/ 4505124 h 4505124"/>
              <a:gd name="connsiteX4" fmla="*/ 584896 w 3145971"/>
              <a:gd name="connsiteY4" fmla="*/ 0 h 4505124"/>
              <a:gd name="connsiteX0" fmla="*/ 584896 w 3145971"/>
              <a:gd name="connsiteY0" fmla="*/ 0 h 4495664"/>
              <a:gd name="connsiteX1" fmla="*/ 3145971 w 3145971"/>
              <a:gd name="connsiteY1" fmla="*/ 0 h 4495664"/>
              <a:gd name="connsiteX2" fmla="*/ 3145971 w 3145971"/>
              <a:gd name="connsiteY2" fmla="*/ 4495664 h 4495664"/>
              <a:gd name="connsiteX3" fmla="*/ 0 w 3145971"/>
              <a:gd name="connsiteY3" fmla="*/ 4495664 h 4495664"/>
              <a:gd name="connsiteX4" fmla="*/ 584896 w 3145971"/>
              <a:gd name="connsiteY4" fmla="*/ 0 h 44956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5971" h="4495664">
                <a:moveTo>
                  <a:pt x="584896" y="0"/>
                </a:moveTo>
                <a:lnTo>
                  <a:pt x="3145971" y="0"/>
                </a:lnTo>
                <a:lnTo>
                  <a:pt x="3145971" y="4495664"/>
                </a:lnTo>
                <a:lnTo>
                  <a:pt x="0" y="4495664"/>
                </a:lnTo>
                <a:lnTo>
                  <a:pt x="584896" y="0"/>
                </a:lnTo>
                <a:close/>
              </a:path>
            </a:pathLst>
          </a:custGeom>
          <a:solidFill>
            <a:schemeClr val="bg1">
              <a:lumMod val="95000"/>
            </a:schemeClr>
          </a:solidFill>
          <a:ln w="25400">
            <a:noFill/>
          </a:ln>
          <a:effectLst/>
        </p:spPr>
        <p:txBody>
          <a:bodyPr anchor="ctr"/>
          <a:lstStyle>
            <a:lvl1pPr marL="0" indent="0" algn="ctr">
              <a:buFontTx/>
              <a:buNone/>
              <a:defRPr sz="1200">
                <a:solidFill>
                  <a:schemeClr val="tx1">
                    <a:lumMod val="75000"/>
                    <a:lumOff val="25000"/>
                  </a:schemeClr>
                </a:solidFill>
                <a:latin typeface="+mn-lt"/>
                <a:cs typeface="Arial" pitchFamily="34" charset="0"/>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96640477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6_Images and Contents Layout">
    <p:spTree>
      <p:nvGrpSpPr>
        <p:cNvPr id="1" name=""/>
        <p:cNvGrpSpPr/>
        <p:nvPr/>
      </p:nvGrpSpPr>
      <p:grpSpPr>
        <a:xfrm>
          <a:off x="0" y="0"/>
          <a:ext cx="0" cy="0"/>
          <a:chOff x="0" y="0"/>
          <a:chExt cx="0" cy="0"/>
        </a:xfrm>
      </p:grpSpPr>
      <p:sp>
        <p:nvSpPr>
          <p:cNvPr id="4" name="Picture Placeholder 2"/>
          <p:cNvSpPr>
            <a:spLocks noGrp="1"/>
          </p:cNvSpPr>
          <p:nvPr>
            <p:ph type="pic" idx="14" hasCustomPrompt="1"/>
          </p:nvPr>
        </p:nvSpPr>
        <p:spPr>
          <a:xfrm>
            <a:off x="143339" y="144391"/>
            <a:ext cx="11905323" cy="5160940"/>
          </a:xfrm>
          <a:prstGeom prst="rect">
            <a:avLst/>
          </a:prstGeom>
          <a:solidFill>
            <a:schemeClr val="bg1">
              <a:lumMod val="95000"/>
            </a:schemeClr>
          </a:solidFill>
        </p:spPr>
        <p:txBody>
          <a:bodyPr anchor="ctr"/>
          <a:lstStyle>
            <a:lvl1pPr marL="0" indent="0" algn="ctr">
              <a:buNone/>
              <a:defRPr sz="180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Place Your Picture Here And Send To Back</a:t>
            </a:r>
            <a:endParaRPr lang="ko-KR" altLang="en-US" dirty="0"/>
          </a:p>
        </p:txBody>
      </p:sp>
      <p:sp>
        <p:nvSpPr>
          <p:cNvPr id="10" name="제목 1"/>
          <p:cNvSpPr>
            <a:spLocks noGrp="1"/>
          </p:cNvSpPr>
          <p:nvPr>
            <p:ph type="title" hasCustomPrompt="1"/>
          </p:nvPr>
        </p:nvSpPr>
        <p:spPr>
          <a:xfrm>
            <a:off x="0" y="297011"/>
            <a:ext cx="12192000" cy="710877"/>
          </a:xfrm>
          <a:prstGeom prst="rect">
            <a:avLst/>
          </a:prstGeom>
        </p:spPr>
        <p:txBody>
          <a:bodyPr anchor="ctr">
            <a:noAutofit/>
          </a:bodyPr>
          <a:lstStyle>
            <a:lvl1pPr algn="ctr">
              <a:defRPr sz="4800" b="0" baseline="0">
                <a:solidFill>
                  <a:schemeClr val="tx1">
                    <a:lumMod val="75000"/>
                    <a:lumOff val="25000"/>
                  </a:schemeClr>
                </a:solidFill>
                <a:latin typeface="Arial" pitchFamily="34" charset="0"/>
                <a:cs typeface="Arial" pitchFamily="34" charset="0"/>
              </a:defRPr>
            </a:lvl1pPr>
          </a:lstStyle>
          <a:p>
            <a:r>
              <a:rPr lang="en-US" altLang="ko-KR" dirty="0"/>
              <a:t>IMAGES AND CONTENTS</a:t>
            </a:r>
            <a:endParaRPr lang="ko-KR" altLang="en-US" dirty="0"/>
          </a:p>
        </p:txBody>
      </p:sp>
    </p:spTree>
    <p:extLst>
      <p:ext uri="{BB962C8B-B14F-4D97-AF65-F5344CB8AC3E}">
        <p14:creationId xmlns:p14="http://schemas.microsoft.com/office/powerpoint/2010/main" val="369788966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4_Image slide layout">
    <p:spTree>
      <p:nvGrpSpPr>
        <p:cNvPr id="1" name=""/>
        <p:cNvGrpSpPr/>
        <p:nvPr/>
      </p:nvGrpSpPr>
      <p:grpSpPr>
        <a:xfrm>
          <a:off x="0" y="0"/>
          <a:ext cx="0" cy="0"/>
          <a:chOff x="0" y="0"/>
          <a:chExt cx="0" cy="0"/>
        </a:xfrm>
      </p:grpSpPr>
      <p:sp>
        <p:nvSpPr>
          <p:cNvPr id="2" name="그림 개체 틀 2">
            <a:extLst>
              <a:ext uri="{FF2B5EF4-FFF2-40B4-BE49-F238E27FC236}">
                <a16:creationId xmlns:a16="http://schemas.microsoft.com/office/drawing/2014/main" id="{C70177A7-4E03-44B8-A2CB-D0A1D4726718}"/>
              </a:ext>
            </a:extLst>
          </p:cNvPr>
          <p:cNvSpPr>
            <a:spLocks noGrp="1"/>
          </p:cNvSpPr>
          <p:nvPr>
            <p:ph type="pic" sz="quarter" idx="14" hasCustomPrompt="1"/>
          </p:nvPr>
        </p:nvSpPr>
        <p:spPr>
          <a:xfrm>
            <a:off x="8381999" y="1531249"/>
            <a:ext cx="3200400" cy="4572000"/>
          </a:xfrm>
          <a:prstGeom prst="rect">
            <a:avLst/>
          </a:prstGeom>
          <a:solidFill>
            <a:schemeClr val="bg1">
              <a:lumMod val="95000"/>
            </a:schemeClr>
          </a:solidFill>
          <a:ln w="19050">
            <a:noFill/>
          </a:ln>
        </p:spPr>
        <p:txBody>
          <a:bodyPr anchor="ctr"/>
          <a:lstStyle>
            <a:lvl1pPr marL="0" indent="0" algn="ctr">
              <a:lnSpc>
                <a:spcPct val="100000"/>
              </a:lnSpc>
              <a:buNone/>
              <a:defRPr sz="1200">
                <a:solidFill>
                  <a:schemeClr val="tx1">
                    <a:lumMod val="75000"/>
                    <a:lumOff val="25000"/>
                  </a:schemeClr>
                </a:solidFill>
              </a:defRPr>
            </a:lvl1pPr>
          </a:lstStyle>
          <a:p>
            <a:r>
              <a:rPr lang="en-US" altLang="ko-KR" dirty="0"/>
              <a:t>Place Your Picture Here</a:t>
            </a:r>
            <a:endParaRPr lang="ko-KR" altLang="en-US" dirty="0"/>
          </a:p>
        </p:txBody>
      </p:sp>
      <p:sp>
        <p:nvSpPr>
          <p:cNvPr id="4" name="Text Placeholder 9">
            <a:extLst>
              <a:ext uri="{FF2B5EF4-FFF2-40B4-BE49-F238E27FC236}">
                <a16:creationId xmlns:a16="http://schemas.microsoft.com/office/drawing/2014/main" id="{6407270D-F30C-4E59-9885-1E887CCE4CD2}"/>
              </a:ext>
            </a:extLst>
          </p:cNvPr>
          <p:cNvSpPr>
            <a:spLocks noGrp="1"/>
          </p:cNvSpPr>
          <p:nvPr>
            <p:ph type="body" sz="quarter" idx="10" hasCustomPrompt="1"/>
          </p:nvPr>
        </p:nvSpPr>
        <p:spPr>
          <a:xfrm>
            <a:off x="323529" y="400472"/>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grpSp>
        <p:nvGrpSpPr>
          <p:cNvPr id="5" name="Group 4">
            <a:extLst>
              <a:ext uri="{FF2B5EF4-FFF2-40B4-BE49-F238E27FC236}">
                <a16:creationId xmlns:a16="http://schemas.microsoft.com/office/drawing/2014/main" id="{569A4DC7-F11A-4541-A572-7A34738C1B1F}"/>
              </a:ext>
            </a:extLst>
          </p:cNvPr>
          <p:cNvGrpSpPr/>
          <p:nvPr userDrawn="1"/>
        </p:nvGrpSpPr>
        <p:grpSpPr>
          <a:xfrm>
            <a:off x="5655129" y="211061"/>
            <a:ext cx="881742" cy="137160"/>
            <a:chOff x="5215346" y="150098"/>
            <a:chExt cx="881742" cy="137160"/>
          </a:xfrm>
        </p:grpSpPr>
        <p:sp>
          <p:nvSpPr>
            <p:cNvPr id="6" name="Rectangle 5">
              <a:extLst>
                <a:ext uri="{FF2B5EF4-FFF2-40B4-BE49-F238E27FC236}">
                  <a16:creationId xmlns:a16="http://schemas.microsoft.com/office/drawing/2014/main" id="{DF96DEA2-6335-4441-A09A-752E3B0015FB}"/>
                </a:ext>
              </a:extLst>
            </p:cNvPr>
            <p:cNvSpPr/>
            <p:nvPr userDrawn="1"/>
          </p:nvSpPr>
          <p:spPr>
            <a:xfrm>
              <a:off x="5215346" y="150098"/>
              <a:ext cx="137160" cy="1371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9F43DA0B-E07D-4E09-AE22-3469EAEAA8EE}"/>
                </a:ext>
              </a:extLst>
            </p:cNvPr>
            <p:cNvSpPr/>
            <p:nvPr userDrawn="1"/>
          </p:nvSpPr>
          <p:spPr>
            <a:xfrm>
              <a:off x="5463540" y="150098"/>
              <a:ext cx="137160" cy="1371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AE571AC3-3CCE-45CA-9497-D1A2E9AFDB58}"/>
                </a:ext>
              </a:extLst>
            </p:cNvPr>
            <p:cNvSpPr/>
            <p:nvPr userDrawn="1"/>
          </p:nvSpPr>
          <p:spPr>
            <a:xfrm>
              <a:off x="5711734" y="150098"/>
              <a:ext cx="137160" cy="1371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DF8D4E70-D86A-445E-A33A-B73125D722E2}"/>
                </a:ext>
              </a:extLst>
            </p:cNvPr>
            <p:cNvSpPr/>
            <p:nvPr userDrawn="1"/>
          </p:nvSpPr>
          <p:spPr>
            <a:xfrm>
              <a:off x="5959928" y="150098"/>
              <a:ext cx="137160" cy="1371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 name="Group 9">
            <a:extLst>
              <a:ext uri="{FF2B5EF4-FFF2-40B4-BE49-F238E27FC236}">
                <a16:creationId xmlns:a16="http://schemas.microsoft.com/office/drawing/2014/main" id="{6687AA03-5328-44D4-8731-2D09AD5AA3B5}"/>
              </a:ext>
            </a:extLst>
          </p:cNvPr>
          <p:cNvGrpSpPr/>
          <p:nvPr userDrawn="1"/>
        </p:nvGrpSpPr>
        <p:grpSpPr>
          <a:xfrm>
            <a:off x="5655129" y="6509779"/>
            <a:ext cx="881742" cy="137160"/>
            <a:chOff x="5215346" y="150098"/>
            <a:chExt cx="881742" cy="137160"/>
          </a:xfrm>
        </p:grpSpPr>
        <p:sp>
          <p:nvSpPr>
            <p:cNvPr id="11" name="Rectangle 10">
              <a:extLst>
                <a:ext uri="{FF2B5EF4-FFF2-40B4-BE49-F238E27FC236}">
                  <a16:creationId xmlns:a16="http://schemas.microsoft.com/office/drawing/2014/main" id="{71E2F231-94D5-4DA1-B177-CD8A7088D1F9}"/>
                </a:ext>
              </a:extLst>
            </p:cNvPr>
            <p:cNvSpPr/>
            <p:nvPr userDrawn="1"/>
          </p:nvSpPr>
          <p:spPr>
            <a:xfrm>
              <a:off x="5215346" y="150098"/>
              <a:ext cx="137160" cy="1371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871F45D-FE25-4FFD-8A01-ACAD85E5EB2B}"/>
                </a:ext>
              </a:extLst>
            </p:cNvPr>
            <p:cNvSpPr/>
            <p:nvPr userDrawn="1"/>
          </p:nvSpPr>
          <p:spPr>
            <a:xfrm>
              <a:off x="5463540" y="150098"/>
              <a:ext cx="137160" cy="1371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94731872-8762-44D6-9338-C60692946BA5}"/>
                </a:ext>
              </a:extLst>
            </p:cNvPr>
            <p:cNvSpPr/>
            <p:nvPr userDrawn="1"/>
          </p:nvSpPr>
          <p:spPr>
            <a:xfrm>
              <a:off x="5711734" y="150098"/>
              <a:ext cx="137160" cy="1371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E4B4439-FC9B-44DC-A628-E4D77E081443}"/>
                </a:ext>
              </a:extLst>
            </p:cNvPr>
            <p:cNvSpPr/>
            <p:nvPr userDrawn="1"/>
          </p:nvSpPr>
          <p:spPr>
            <a:xfrm>
              <a:off x="5959928" y="150098"/>
              <a:ext cx="137160" cy="1371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Rectangle 2">
            <a:extLst>
              <a:ext uri="{FF2B5EF4-FFF2-40B4-BE49-F238E27FC236}">
                <a16:creationId xmlns:a16="http://schemas.microsoft.com/office/drawing/2014/main" id="{FE4681DE-5BAF-4822-8702-F6863C3B7855}"/>
              </a:ext>
            </a:extLst>
          </p:cNvPr>
          <p:cNvSpPr/>
          <p:nvPr userDrawn="1"/>
        </p:nvSpPr>
        <p:spPr>
          <a:xfrm>
            <a:off x="4694736" y="1531249"/>
            <a:ext cx="3200400" cy="457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5934485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5_Image slide layout">
    <p:spTree>
      <p:nvGrpSpPr>
        <p:cNvPr id="1" name=""/>
        <p:cNvGrpSpPr/>
        <p:nvPr/>
      </p:nvGrpSpPr>
      <p:grpSpPr>
        <a:xfrm>
          <a:off x="0" y="0"/>
          <a:ext cx="0" cy="0"/>
          <a:chOff x="0" y="0"/>
          <a:chExt cx="0" cy="0"/>
        </a:xfrm>
      </p:grpSpPr>
      <p:sp>
        <p:nvSpPr>
          <p:cNvPr id="2" name="그림 개체 틀 2">
            <a:extLst>
              <a:ext uri="{FF2B5EF4-FFF2-40B4-BE49-F238E27FC236}">
                <a16:creationId xmlns:a16="http://schemas.microsoft.com/office/drawing/2014/main" id="{C70177A7-4E03-44B8-A2CB-D0A1D4726718}"/>
              </a:ext>
            </a:extLst>
          </p:cNvPr>
          <p:cNvSpPr>
            <a:spLocks noGrp="1"/>
          </p:cNvSpPr>
          <p:nvPr>
            <p:ph type="pic" sz="quarter" idx="14" hasCustomPrompt="1"/>
          </p:nvPr>
        </p:nvSpPr>
        <p:spPr>
          <a:xfrm>
            <a:off x="504825" y="1332216"/>
            <a:ext cx="11182350" cy="3573159"/>
          </a:xfrm>
          <a:prstGeom prst="rect">
            <a:avLst/>
          </a:prstGeom>
          <a:solidFill>
            <a:schemeClr val="bg1">
              <a:lumMod val="95000"/>
            </a:schemeClr>
          </a:solidFill>
          <a:ln w="19050">
            <a:noFill/>
          </a:ln>
        </p:spPr>
        <p:txBody>
          <a:bodyPr anchor="ctr"/>
          <a:lstStyle>
            <a:lvl1pPr marL="0" indent="0" algn="ctr">
              <a:lnSpc>
                <a:spcPct val="100000"/>
              </a:lnSpc>
              <a:buNone/>
              <a:defRPr sz="1800">
                <a:solidFill>
                  <a:schemeClr val="tx1">
                    <a:lumMod val="75000"/>
                    <a:lumOff val="25000"/>
                  </a:schemeClr>
                </a:solidFill>
              </a:defRPr>
            </a:lvl1pPr>
          </a:lstStyle>
          <a:p>
            <a:r>
              <a:rPr lang="en-US" altLang="ko-KR" dirty="0"/>
              <a:t>Place Your Picture Here And Send To Back</a:t>
            </a:r>
            <a:endParaRPr lang="ko-KR" altLang="en-US" dirty="0"/>
          </a:p>
        </p:txBody>
      </p:sp>
      <p:sp>
        <p:nvSpPr>
          <p:cNvPr id="4" name="Text Placeholder 9">
            <a:extLst>
              <a:ext uri="{FF2B5EF4-FFF2-40B4-BE49-F238E27FC236}">
                <a16:creationId xmlns:a16="http://schemas.microsoft.com/office/drawing/2014/main" id="{6407270D-F30C-4E59-9885-1E887CCE4CD2}"/>
              </a:ext>
            </a:extLst>
          </p:cNvPr>
          <p:cNvSpPr>
            <a:spLocks noGrp="1"/>
          </p:cNvSpPr>
          <p:nvPr>
            <p:ph type="body" sz="quarter" idx="10" hasCustomPrompt="1"/>
          </p:nvPr>
        </p:nvSpPr>
        <p:spPr>
          <a:xfrm>
            <a:off x="323529" y="400472"/>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grpSp>
        <p:nvGrpSpPr>
          <p:cNvPr id="5" name="Group 4">
            <a:extLst>
              <a:ext uri="{FF2B5EF4-FFF2-40B4-BE49-F238E27FC236}">
                <a16:creationId xmlns:a16="http://schemas.microsoft.com/office/drawing/2014/main" id="{569A4DC7-F11A-4541-A572-7A34738C1B1F}"/>
              </a:ext>
            </a:extLst>
          </p:cNvPr>
          <p:cNvGrpSpPr/>
          <p:nvPr userDrawn="1"/>
        </p:nvGrpSpPr>
        <p:grpSpPr>
          <a:xfrm>
            <a:off x="5655129" y="211061"/>
            <a:ext cx="881742" cy="137160"/>
            <a:chOff x="5215346" y="150098"/>
            <a:chExt cx="881742" cy="137160"/>
          </a:xfrm>
        </p:grpSpPr>
        <p:sp>
          <p:nvSpPr>
            <p:cNvPr id="6" name="Rectangle 5">
              <a:extLst>
                <a:ext uri="{FF2B5EF4-FFF2-40B4-BE49-F238E27FC236}">
                  <a16:creationId xmlns:a16="http://schemas.microsoft.com/office/drawing/2014/main" id="{DF96DEA2-6335-4441-A09A-752E3B0015FB}"/>
                </a:ext>
              </a:extLst>
            </p:cNvPr>
            <p:cNvSpPr/>
            <p:nvPr userDrawn="1"/>
          </p:nvSpPr>
          <p:spPr>
            <a:xfrm>
              <a:off x="5215346" y="150098"/>
              <a:ext cx="137160" cy="1371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9F43DA0B-E07D-4E09-AE22-3469EAEAA8EE}"/>
                </a:ext>
              </a:extLst>
            </p:cNvPr>
            <p:cNvSpPr/>
            <p:nvPr userDrawn="1"/>
          </p:nvSpPr>
          <p:spPr>
            <a:xfrm>
              <a:off x="5463540" y="150098"/>
              <a:ext cx="137160" cy="1371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AE571AC3-3CCE-45CA-9497-D1A2E9AFDB58}"/>
                </a:ext>
              </a:extLst>
            </p:cNvPr>
            <p:cNvSpPr/>
            <p:nvPr userDrawn="1"/>
          </p:nvSpPr>
          <p:spPr>
            <a:xfrm>
              <a:off x="5711734" y="150098"/>
              <a:ext cx="137160" cy="1371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DF8D4E70-D86A-445E-A33A-B73125D722E2}"/>
                </a:ext>
              </a:extLst>
            </p:cNvPr>
            <p:cNvSpPr/>
            <p:nvPr userDrawn="1"/>
          </p:nvSpPr>
          <p:spPr>
            <a:xfrm>
              <a:off x="5959928" y="150098"/>
              <a:ext cx="137160" cy="1371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 name="Group 9">
            <a:extLst>
              <a:ext uri="{FF2B5EF4-FFF2-40B4-BE49-F238E27FC236}">
                <a16:creationId xmlns:a16="http://schemas.microsoft.com/office/drawing/2014/main" id="{6687AA03-5328-44D4-8731-2D09AD5AA3B5}"/>
              </a:ext>
            </a:extLst>
          </p:cNvPr>
          <p:cNvGrpSpPr/>
          <p:nvPr userDrawn="1"/>
        </p:nvGrpSpPr>
        <p:grpSpPr>
          <a:xfrm>
            <a:off x="5655129" y="6509779"/>
            <a:ext cx="881742" cy="137160"/>
            <a:chOff x="5215346" y="150098"/>
            <a:chExt cx="881742" cy="137160"/>
          </a:xfrm>
        </p:grpSpPr>
        <p:sp>
          <p:nvSpPr>
            <p:cNvPr id="11" name="Rectangle 10">
              <a:extLst>
                <a:ext uri="{FF2B5EF4-FFF2-40B4-BE49-F238E27FC236}">
                  <a16:creationId xmlns:a16="http://schemas.microsoft.com/office/drawing/2014/main" id="{71E2F231-94D5-4DA1-B177-CD8A7088D1F9}"/>
                </a:ext>
              </a:extLst>
            </p:cNvPr>
            <p:cNvSpPr/>
            <p:nvPr userDrawn="1"/>
          </p:nvSpPr>
          <p:spPr>
            <a:xfrm>
              <a:off x="5215346" y="150098"/>
              <a:ext cx="137160" cy="1371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871F45D-FE25-4FFD-8A01-ACAD85E5EB2B}"/>
                </a:ext>
              </a:extLst>
            </p:cNvPr>
            <p:cNvSpPr/>
            <p:nvPr userDrawn="1"/>
          </p:nvSpPr>
          <p:spPr>
            <a:xfrm>
              <a:off x="5463540" y="150098"/>
              <a:ext cx="137160" cy="1371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94731872-8762-44D6-9338-C60692946BA5}"/>
                </a:ext>
              </a:extLst>
            </p:cNvPr>
            <p:cNvSpPr/>
            <p:nvPr userDrawn="1"/>
          </p:nvSpPr>
          <p:spPr>
            <a:xfrm>
              <a:off x="5711734" y="150098"/>
              <a:ext cx="137160" cy="1371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E4B4439-FC9B-44DC-A628-E4D77E081443}"/>
                </a:ext>
              </a:extLst>
            </p:cNvPr>
            <p:cNvSpPr/>
            <p:nvPr userDrawn="1"/>
          </p:nvSpPr>
          <p:spPr>
            <a:xfrm>
              <a:off x="5959928" y="150098"/>
              <a:ext cx="137160" cy="1371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0143141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Section Break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8825836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PNG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2482"/>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PNG &amp; Shapes Layout</a:t>
            </a:r>
          </a:p>
        </p:txBody>
      </p:sp>
    </p:spTree>
    <p:extLst>
      <p:ext uri="{BB962C8B-B14F-4D97-AF65-F5344CB8AC3E}">
        <p14:creationId xmlns:p14="http://schemas.microsoft.com/office/powerpoint/2010/main" val="264652108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_Icon sets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123478"/>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Icon Sets Layout</a:t>
            </a:r>
          </a:p>
        </p:txBody>
      </p:sp>
      <p:sp>
        <p:nvSpPr>
          <p:cNvPr id="3" name="Rounded Rectangle 2"/>
          <p:cNvSpPr/>
          <p:nvPr userDrawn="1"/>
        </p:nvSpPr>
        <p:spPr>
          <a:xfrm>
            <a:off x="354010" y="1131591"/>
            <a:ext cx="3560767" cy="540256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p>
        </p:txBody>
      </p:sp>
      <p:sp>
        <p:nvSpPr>
          <p:cNvPr id="4" name="Rounded Rectangle 3"/>
          <p:cNvSpPr/>
          <p:nvPr userDrawn="1"/>
        </p:nvSpPr>
        <p:spPr>
          <a:xfrm>
            <a:off x="531933" y="1347500"/>
            <a:ext cx="153868" cy="5015200"/>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bg1"/>
              </a:solidFill>
            </a:endParaRPr>
          </a:p>
        </p:txBody>
      </p:sp>
      <p:sp>
        <p:nvSpPr>
          <p:cNvPr id="5" name="Half Frame 4"/>
          <p:cNvSpPr/>
          <p:nvPr userDrawn="1"/>
        </p:nvSpPr>
        <p:spPr>
          <a:xfrm rot="5400000">
            <a:off x="3057177" y="1276653"/>
            <a:ext cx="685849" cy="685148"/>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tx1">
                  <a:lumMod val="85000"/>
                  <a:lumOff val="15000"/>
                </a:schemeClr>
              </a:solidFill>
            </a:endParaRPr>
          </a:p>
        </p:txBody>
      </p:sp>
      <p:sp>
        <p:nvSpPr>
          <p:cNvPr id="58" name="TextBox 57">
            <a:extLst>
              <a:ext uri="{FF2B5EF4-FFF2-40B4-BE49-F238E27FC236}">
                <a16:creationId xmlns:a16="http://schemas.microsoft.com/office/drawing/2014/main" id="{5644E8BB-F13A-4AE0-889E-633DE4143787}"/>
              </a:ext>
            </a:extLst>
          </p:cNvPr>
          <p:cNvSpPr txBox="1"/>
          <p:nvPr userDrawn="1"/>
        </p:nvSpPr>
        <p:spPr>
          <a:xfrm>
            <a:off x="711704" y="1637214"/>
            <a:ext cx="2232248" cy="523220"/>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Resize without losing quality</a:t>
            </a:r>
            <a:endParaRPr lang="ko-KR" altLang="en-US" sz="1400" b="1" dirty="0">
              <a:solidFill>
                <a:schemeClr val="bg1"/>
              </a:solidFill>
              <a:latin typeface="Arial" pitchFamily="34" charset="0"/>
              <a:cs typeface="Arial" pitchFamily="34" charset="0"/>
            </a:endParaRPr>
          </a:p>
        </p:txBody>
      </p:sp>
      <p:sp>
        <p:nvSpPr>
          <p:cNvPr id="59" name="TextBox 58">
            <a:extLst>
              <a:ext uri="{FF2B5EF4-FFF2-40B4-BE49-F238E27FC236}">
                <a16:creationId xmlns:a16="http://schemas.microsoft.com/office/drawing/2014/main" id="{F2CE2B8B-ED32-491A-95B2-D28904BC432C}"/>
              </a:ext>
            </a:extLst>
          </p:cNvPr>
          <p:cNvSpPr txBox="1"/>
          <p:nvPr userDrawn="1"/>
        </p:nvSpPr>
        <p:spPr>
          <a:xfrm>
            <a:off x="711704" y="2127463"/>
            <a:ext cx="2232248" cy="738664"/>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Change Fill Color &amp;</a:t>
            </a:r>
          </a:p>
          <a:p>
            <a:r>
              <a:rPr lang="en-US" altLang="ko-KR" sz="1400" b="1" dirty="0">
                <a:solidFill>
                  <a:schemeClr val="bg1"/>
                </a:solidFill>
                <a:latin typeface="Arial" pitchFamily="34" charset="0"/>
                <a:cs typeface="Arial" pitchFamily="34" charset="0"/>
              </a:rPr>
              <a:t>Line Color</a:t>
            </a:r>
            <a:endParaRPr lang="ko-KR" altLang="en-US" sz="1400" b="1" dirty="0">
              <a:solidFill>
                <a:schemeClr val="bg1"/>
              </a:solidFill>
              <a:latin typeface="Arial" pitchFamily="34" charset="0"/>
              <a:cs typeface="Arial" pitchFamily="34" charset="0"/>
            </a:endParaRPr>
          </a:p>
        </p:txBody>
      </p:sp>
      <p:sp>
        <p:nvSpPr>
          <p:cNvPr id="60" name="TextBox 59">
            <a:extLst>
              <a:ext uri="{FF2B5EF4-FFF2-40B4-BE49-F238E27FC236}">
                <a16:creationId xmlns:a16="http://schemas.microsoft.com/office/drawing/2014/main" id="{962A52DF-2523-4479-BFA3-B5ACE9887E1C}"/>
              </a:ext>
            </a:extLst>
          </p:cNvPr>
          <p:cNvSpPr txBox="1"/>
          <p:nvPr userDrawn="1"/>
        </p:nvSpPr>
        <p:spPr>
          <a:xfrm>
            <a:off x="721229" y="5808438"/>
            <a:ext cx="2232000" cy="307777"/>
          </a:xfrm>
          <a:prstGeom prst="rect">
            <a:avLst/>
          </a:prstGeom>
          <a:noFill/>
        </p:spPr>
        <p:txBody>
          <a:bodyPr wrap="square" rtlCol="0" anchor="ctr">
            <a:spAutoFit/>
          </a:bodyPr>
          <a:lstStyle/>
          <a:p>
            <a:r>
              <a:rPr lang="en-US" altLang="ko-KR" sz="1400" dirty="0">
                <a:solidFill>
                  <a:schemeClr val="bg1"/>
                </a:solidFill>
                <a:latin typeface="Arial" pitchFamily="34" charset="0"/>
                <a:cs typeface="Arial" pitchFamily="34" charset="0"/>
              </a:rPr>
              <a:t>www.allppt.com</a:t>
            </a:r>
            <a:endParaRPr lang="ko-KR" altLang="en-US" sz="1400" dirty="0">
              <a:solidFill>
                <a:schemeClr val="bg1"/>
              </a:solidFill>
              <a:latin typeface="Arial" pitchFamily="34" charset="0"/>
              <a:cs typeface="Arial" pitchFamily="34" charset="0"/>
            </a:endParaRPr>
          </a:p>
        </p:txBody>
      </p:sp>
      <p:sp>
        <p:nvSpPr>
          <p:cNvPr id="61" name="TextBox 60">
            <a:extLst>
              <a:ext uri="{FF2B5EF4-FFF2-40B4-BE49-F238E27FC236}">
                <a16:creationId xmlns:a16="http://schemas.microsoft.com/office/drawing/2014/main" id="{BAAC314F-E96A-4408-95DE-A70E9ED054AF}"/>
              </a:ext>
            </a:extLst>
          </p:cNvPr>
          <p:cNvSpPr txBox="1"/>
          <p:nvPr userDrawn="1"/>
        </p:nvSpPr>
        <p:spPr>
          <a:xfrm>
            <a:off x="721229" y="4450324"/>
            <a:ext cx="2717296" cy="1384995"/>
          </a:xfrm>
          <a:prstGeom prst="rect">
            <a:avLst/>
          </a:prstGeom>
          <a:noFill/>
        </p:spPr>
        <p:txBody>
          <a:bodyPr wrap="square" rtlCol="0" anchor="ctr">
            <a:spAutoFit/>
          </a:bodyPr>
          <a:lstStyle/>
          <a:p>
            <a:r>
              <a:rPr lang="en-US" altLang="ko-KR" sz="2800" b="1" dirty="0">
                <a:solidFill>
                  <a:schemeClr val="bg1"/>
                </a:solidFill>
                <a:latin typeface="+mn-lt"/>
                <a:ea typeface="+mn-ea"/>
                <a:cs typeface="Arial" pitchFamily="34" charset="0"/>
              </a:rPr>
              <a:t>FREE </a:t>
            </a:r>
          </a:p>
          <a:p>
            <a:r>
              <a:rPr lang="en-US" altLang="ko-KR" sz="2800" b="1" dirty="0">
                <a:solidFill>
                  <a:schemeClr val="bg1"/>
                </a:solidFill>
                <a:latin typeface="+mn-lt"/>
                <a:ea typeface="+mn-ea"/>
                <a:cs typeface="Arial" pitchFamily="34" charset="0"/>
              </a:rPr>
              <a:t>PPT TEMPLATES</a:t>
            </a:r>
          </a:p>
        </p:txBody>
      </p:sp>
    </p:spTree>
    <p:extLst>
      <p:ext uri="{BB962C8B-B14F-4D97-AF65-F5344CB8AC3E}">
        <p14:creationId xmlns:p14="http://schemas.microsoft.com/office/powerpoint/2010/main" val="840016891"/>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ection Break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3944148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ontents slide layout">
    <p:spTree>
      <p:nvGrpSpPr>
        <p:cNvPr id="1" name=""/>
        <p:cNvGrpSpPr/>
        <p:nvPr/>
      </p:nvGrpSpPr>
      <p:grpSpPr>
        <a:xfrm>
          <a:off x="0" y="0"/>
          <a:ext cx="0" cy="0"/>
          <a:chOff x="0" y="0"/>
          <a:chExt cx="0" cy="0"/>
        </a:xfrm>
      </p:grpSpPr>
      <p:sp>
        <p:nvSpPr>
          <p:cNvPr id="3" name="Text Placeholder 9">
            <a:extLst>
              <a:ext uri="{FF2B5EF4-FFF2-40B4-BE49-F238E27FC236}">
                <a16:creationId xmlns:a16="http://schemas.microsoft.com/office/drawing/2014/main" id="{796C2180-A0A3-439D-A7BE-7DF7EC20BE4D}"/>
              </a:ext>
            </a:extLst>
          </p:cNvPr>
          <p:cNvSpPr>
            <a:spLocks noGrp="1"/>
          </p:cNvSpPr>
          <p:nvPr>
            <p:ph type="body" sz="quarter" idx="10" hasCustomPrompt="1"/>
          </p:nvPr>
        </p:nvSpPr>
        <p:spPr>
          <a:xfrm>
            <a:off x="323529" y="400472"/>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grpSp>
        <p:nvGrpSpPr>
          <p:cNvPr id="4" name="Group 3">
            <a:extLst>
              <a:ext uri="{FF2B5EF4-FFF2-40B4-BE49-F238E27FC236}">
                <a16:creationId xmlns:a16="http://schemas.microsoft.com/office/drawing/2014/main" id="{77A0BEDF-FF07-48FC-938B-4E1D5246EEC3}"/>
              </a:ext>
            </a:extLst>
          </p:cNvPr>
          <p:cNvGrpSpPr/>
          <p:nvPr userDrawn="1"/>
        </p:nvGrpSpPr>
        <p:grpSpPr>
          <a:xfrm>
            <a:off x="5655129" y="211061"/>
            <a:ext cx="881742" cy="137160"/>
            <a:chOff x="5215346" y="150098"/>
            <a:chExt cx="881742" cy="137160"/>
          </a:xfrm>
        </p:grpSpPr>
        <p:sp>
          <p:nvSpPr>
            <p:cNvPr id="5" name="Rectangle 4">
              <a:extLst>
                <a:ext uri="{FF2B5EF4-FFF2-40B4-BE49-F238E27FC236}">
                  <a16:creationId xmlns:a16="http://schemas.microsoft.com/office/drawing/2014/main" id="{1DFB6824-E3BB-4844-B9D8-0AD7FC599818}"/>
                </a:ext>
              </a:extLst>
            </p:cNvPr>
            <p:cNvSpPr/>
            <p:nvPr userDrawn="1"/>
          </p:nvSpPr>
          <p:spPr>
            <a:xfrm>
              <a:off x="5215346" y="150098"/>
              <a:ext cx="137160" cy="1371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1E4CB2B7-7190-4933-BC14-4098CBB0847C}"/>
                </a:ext>
              </a:extLst>
            </p:cNvPr>
            <p:cNvSpPr/>
            <p:nvPr userDrawn="1"/>
          </p:nvSpPr>
          <p:spPr>
            <a:xfrm>
              <a:off x="5463540" y="150098"/>
              <a:ext cx="137160" cy="1371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CFA7CA79-6371-4421-B743-5C9A4E61CF1E}"/>
                </a:ext>
              </a:extLst>
            </p:cNvPr>
            <p:cNvSpPr/>
            <p:nvPr userDrawn="1"/>
          </p:nvSpPr>
          <p:spPr>
            <a:xfrm>
              <a:off x="5711734" y="150098"/>
              <a:ext cx="137160" cy="1371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B20174F3-7B89-4BF0-963D-C2D507FE4C8A}"/>
                </a:ext>
              </a:extLst>
            </p:cNvPr>
            <p:cNvSpPr/>
            <p:nvPr userDrawn="1"/>
          </p:nvSpPr>
          <p:spPr>
            <a:xfrm>
              <a:off x="5959928" y="150098"/>
              <a:ext cx="137160" cy="1371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 name="Group 8">
            <a:extLst>
              <a:ext uri="{FF2B5EF4-FFF2-40B4-BE49-F238E27FC236}">
                <a16:creationId xmlns:a16="http://schemas.microsoft.com/office/drawing/2014/main" id="{A590BFE3-3161-4AF5-8145-B91610252E0C}"/>
              </a:ext>
            </a:extLst>
          </p:cNvPr>
          <p:cNvGrpSpPr/>
          <p:nvPr userDrawn="1"/>
        </p:nvGrpSpPr>
        <p:grpSpPr>
          <a:xfrm>
            <a:off x="5655129" y="6509779"/>
            <a:ext cx="881742" cy="137160"/>
            <a:chOff x="5215346" y="150098"/>
            <a:chExt cx="881742" cy="137160"/>
          </a:xfrm>
        </p:grpSpPr>
        <p:sp>
          <p:nvSpPr>
            <p:cNvPr id="10" name="Rectangle 9">
              <a:extLst>
                <a:ext uri="{FF2B5EF4-FFF2-40B4-BE49-F238E27FC236}">
                  <a16:creationId xmlns:a16="http://schemas.microsoft.com/office/drawing/2014/main" id="{D2BB593F-C860-4130-8008-FAED8E927A74}"/>
                </a:ext>
              </a:extLst>
            </p:cNvPr>
            <p:cNvSpPr/>
            <p:nvPr userDrawn="1"/>
          </p:nvSpPr>
          <p:spPr>
            <a:xfrm>
              <a:off x="5215346" y="150098"/>
              <a:ext cx="137160" cy="1371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9BBF7F4-0D96-4085-8274-0DD80BB0E140}"/>
                </a:ext>
              </a:extLst>
            </p:cNvPr>
            <p:cNvSpPr/>
            <p:nvPr userDrawn="1"/>
          </p:nvSpPr>
          <p:spPr>
            <a:xfrm>
              <a:off x="5463540" y="150098"/>
              <a:ext cx="137160" cy="1371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38DA952-2EC3-4F14-A106-5346AA3196A3}"/>
                </a:ext>
              </a:extLst>
            </p:cNvPr>
            <p:cNvSpPr/>
            <p:nvPr userDrawn="1"/>
          </p:nvSpPr>
          <p:spPr>
            <a:xfrm>
              <a:off x="5711734" y="150098"/>
              <a:ext cx="137160" cy="1371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F123D6F-D506-480A-85BF-02E32B787F77}"/>
                </a:ext>
              </a:extLst>
            </p:cNvPr>
            <p:cNvSpPr/>
            <p:nvPr userDrawn="1"/>
          </p:nvSpPr>
          <p:spPr>
            <a:xfrm>
              <a:off x="5959928" y="150098"/>
              <a:ext cx="137160" cy="1371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23334686"/>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7_Contents slide layout">
    <p:spTree>
      <p:nvGrpSpPr>
        <p:cNvPr id="1" name=""/>
        <p:cNvGrpSpPr/>
        <p:nvPr/>
      </p:nvGrpSpPr>
      <p:grpSpPr>
        <a:xfrm>
          <a:off x="0" y="0"/>
          <a:ext cx="0" cy="0"/>
          <a:chOff x="0" y="0"/>
          <a:chExt cx="0" cy="0"/>
        </a:xfrm>
      </p:grpSpPr>
      <p:sp>
        <p:nvSpPr>
          <p:cNvPr id="3" name="Text Placeholder 9">
            <a:extLst>
              <a:ext uri="{FF2B5EF4-FFF2-40B4-BE49-F238E27FC236}">
                <a16:creationId xmlns:a16="http://schemas.microsoft.com/office/drawing/2014/main" id="{150EDDC6-EAE8-47F8-99EA-830DDBDA081B}"/>
              </a:ext>
            </a:extLst>
          </p:cNvPr>
          <p:cNvSpPr>
            <a:spLocks noGrp="1"/>
          </p:cNvSpPr>
          <p:nvPr>
            <p:ph type="body" sz="quarter" idx="10" hasCustomPrompt="1"/>
          </p:nvPr>
        </p:nvSpPr>
        <p:spPr>
          <a:xfrm>
            <a:off x="323529" y="400472"/>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grpSp>
        <p:nvGrpSpPr>
          <p:cNvPr id="4" name="Group 3">
            <a:extLst>
              <a:ext uri="{FF2B5EF4-FFF2-40B4-BE49-F238E27FC236}">
                <a16:creationId xmlns:a16="http://schemas.microsoft.com/office/drawing/2014/main" id="{61A8B2CB-ECBC-45C7-B5F2-8FAF569891F2}"/>
              </a:ext>
            </a:extLst>
          </p:cNvPr>
          <p:cNvGrpSpPr/>
          <p:nvPr userDrawn="1"/>
        </p:nvGrpSpPr>
        <p:grpSpPr>
          <a:xfrm>
            <a:off x="5655129" y="211061"/>
            <a:ext cx="881742" cy="137160"/>
            <a:chOff x="5215346" y="150098"/>
            <a:chExt cx="881742" cy="137160"/>
          </a:xfrm>
        </p:grpSpPr>
        <p:sp>
          <p:nvSpPr>
            <p:cNvPr id="5" name="Rectangle 4">
              <a:extLst>
                <a:ext uri="{FF2B5EF4-FFF2-40B4-BE49-F238E27FC236}">
                  <a16:creationId xmlns:a16="http://schemas.microsoft.com/office/drawing/2014/main" id="{B8980589-E603-4F36-BDDB-87099F2F4A8E}"/>
                </a:ext>
              </a:extLst>
            </p:cNvPr>
            <p:cNvSpPr/>
            <p:nvPr userDrawn="1"/>
          </p:nvSpPr>
          <p:spPr>
            <a:xfrm>
              <a:off x="5215346" y="150098"/>
              <a:ext cx="137160" cy="1371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CEA82518-4BE1-4964-8186-30C1EDFB20C9}"/>
                </a:ext>
              </a:extLst>
            </p:cNvPr>
            <p:cNvSpPr/>
            <p:nvPr userDrawn="1"/>
          </p:nvSpPr>
          <p:spPr>
            <a:xfrm>
              <a:off x="5463540" y="150098"/>
              <a:ext cx="137160" cy="1371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502DD2AD-F0D8-4638-AF3F-93DE47FCBC2D}"/>
                </a:ext>
              </a:extLst>
            </p:cNvPr>
            <p:cNvSpPr/>
            <p:nvPr userDrawn="1"/>
          </p:nvSpPr>
          <p:spPr>
            <a:xfrm>
              <a:off x="5711734" y="150098"/>
              <a:ext cx="137160" cy="1371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C6B676EE-2A24-469D-851F-9123B94D32DC}"/>
                </a:ext>
              </a:extLst>
            </p:cNvPr>
            <p:cNvSpPr/>
            <p:nvPr userDrawn="1"/>
          </p:nvSpPr>
          <p:spPr>
            <a:xfrm>
              <a:off x="5959928" y="150098"/>
              <a:ext cx="137160" cy="1371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2901831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8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404851585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9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2163446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0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4709075"/>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1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7210100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2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77359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s slide layout">
    <p:spTree>
      <p:nvGrpSpPr>
        <p:cNvPr id="1" name=""/>
        <p:cNvGrpSpPr/>
        <p:nvPr/>
      </p:nvGrpSpPr>
      <p:grpSpPr>
        <a:xfrm>
          <a:off x="0" y="0"/>
          <a:ext cx="0" cy="0"/>
          <a:chOff x="0" y="0"/>
          <a:chExt cx="0" cy="0"/>
        </a:xfrm>
      </p:grpSpPr>
      <p:sp>
        <p:nvSpPr>
          <p:cNvPr id="66" name="Rectangle 65">
            <a:extLst>
              <a:ext uri="{FF2B5EF4-FFF2-40B4-BE49-F238E27FC236}">
                <a16:creationId xmlns:a16="http://schemas.microsoft.com/office/drawing/2014/main" id="{9B5C313C-9909-469D-8AF9-D4F3DA949E2A}"/>
              </a:ext>
            </a:extLst>
          </p:cNvPr>
          <p:cNvSpPr/>
          <p:nvPr userDrawn="1"/>
        </p:nvSpPr>
        <p:spPr>
          <a:xfrm>
            <a:off x="0" y="0"/>
            <a:ext cx="12192000" cy="119650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Freeform: Shape 66">
            <a:extLst>
              <a:ext uri="{FF2B5EF4-FFF2-40B4-BE49-F238E27FC236}">
                <a16:creationId xmlns:a16="http://schemas.microsoft.com/office/drawing/2014/main" id="{CA101864-0A78-4DA0-B3D6-C3BCE08BDE4E}"/>
              </a:ext>
            </a:extLst>
          </p:cNvPr>
          <p:cNvSpPr/>
          <p:nvPr userDrawn="1"/>
        </p:nvSpPr>
        <p:spPr>
          <a:xfrm>
            <a:off x="10060426" y="0"/>
            <a:ext cx="2131574" cy="1251701"/>
          </a:xfrm>
          <a:custGeom>
            <a:avLst/>
            <a:gdLst>
              <a:gd name="connsiteX0" fmla="*/ 1468556 w 2131574"/>
              <a:gd name="connsiteY0" fmla="*/ 207970 h 1251701"/>
              <a:gd name="connsiteX1" fmla="*/ 765847 w 2131574"/>
              <a:gd name="connsiteY1" fmla="*/ 477621 h 1251701"/>
              <a:gd name="connsiteX2" fmla="*/ 989468 w 2131574"/>
              <a:gd name="connsiteY2" fmla="*/ 563908 h 1251701"/>
              <a:gd name="connsiteX3" fmla="*/ 1692178 w 2131574"/>
              <a:gd name="connsiteY3" fmla="*/ 294162 h 1251701"/>
              <a:gd name="connsiteX4" fmla="*/ 1654318 w 2131574"/>
              <a:gd name="connsiteY4" fmla="*/ 0 h 1251701"/>
              <a:gd name="connsiteX5" fmla="*/ 2022772 w 2131574"/>
              <a:gd name="connsiteY5" fmla="*/ 0 h 1251701"/>
              <a:gd name="connsiteX6" fmla="*/ 2131574 w 2131574"/>
              <a:gd name="connsiteY6" fmla="*/ 41936 h 1251701"/>
              <a:gd name="connsiteX7" fmla="*/ 2131574 w 2131574"/>
              <a:gd name="connsiteY7" fmla="*/ 466298 h 1251701"/>
              <a:gd name="connsiteX8" fmla="*/ 2111480 w 2131574"/>
              <a:gd name="connsiteY8" fmla="*/ 475348 h 1251701"/>
              <a:gd name="connsiteX9" fmla="*/ 2110534 w 2131574"/>
              <a:gd name="connsiteY9" fmla="*/ 711492 h 1251701"/>
              <a:gd name="connsiteX10" fmla="*/ 2074362 w 2131574"/>
              <a:gd name="connsiteY10" fmla="*/ 725354 h 1251701"/>
              <a:gd name="connsiteX11" fmla="*/ 2072088 w 2131574"/>
              <a:gd name="connsiteY11" fmla="*/ 488705 h 1251701"/>
              <a:gd name="connsiteX12" fmla="*/ 2033263 w 2131574"/>
              <a:gd name="connsiteY12" fmla="*/ 500423 h 1251701"/>
              <a:gd name="connsiteX13" fmla="*/ 2033061 w 2131574"/>
              <a:gd name="connsiteY13" fmla="*/ 445358 h 1251701"/>
              <a:gd name="connsiteX14" fmla="*/ 1953489 w 2131574"/>
              <a:gd name="connsiteY14" fmla="*/ 475816 h 1251701"/>
              <a:gd name="connsiteX15" fmla="*/ 1952964 w 2131574"/>
              <a:gd name="connsiteY15" fmla="*/ 533941 h 1251701"/>
              <a:gd name="connsiteX16" fmla="*/ 1915844 w 2131574"/>
              <a:gd name="connsiteY16" fmla="*/ 550576 h 1251701"/>
              <a:gd name="connsiteX17" fmla="*/ 1914897 w 2131574"/>
              <a:gd name="connsiteY17" fmla="*/ 786594 h 1251701"/>
              <a:gd name="connsiteX18" fmla="*/ 1878914 w 2131574"/>
              <a:gd name="connsiteY18" fmla="*/ 800581 h 1251701"/>
              <a:gd name="connsiteX19" fmla="*/ 1876454 w 2131574"/>
              <a:gd name="connsiteY19" fmla="*/ 563933 h 1251701"/>
              <a:gd name="connsiteX20" fmla="*/ 1837626 w 2131574"/>
              <a:gd name="connsiteY20" fmla="*/ 575651 h 1251701"/>
              <a:gd name="connsiteX21" fmla="*/ 1837425 w 2131574"/>
              <a:gd name="connsiteY21" fmla="*/ 520241 h 1251701"/>
              <a:gd name="connsiteX22" fmla="*/ 1757852 w 2131574"/>
              <a:gd name="connsiteY22" fmla="*/ 550699 h 1251701"/>
              <a:gd name="connsiteX23" fmla="*/ 1757326 w 2131574"/>
              <a:gd name="connsiteY23" fmla="*/ 609045 h 1251701"/>
              <a:gd name="connsiteX24" fmla="*/ 1720397 w 2131574"/>
              <a:gd name="connsiteY24" fmla="*/ 625678 h 1251701"/>
              <a:gd name="connsiteX25" fmla="*/ 1719260 w 2131574"/>
              <a:gd name="connsiteY25" fmla="*/ 861824 h 1251701"/>
              <a:gd name="connsiteX26" fmla="*/ 1683276 w 2131574"/>
              <a:gd name="connsiteY26" fmla="*/ 875810 h 1251701"/>
              <a:gd name="connsiteX27" fmla="*/ 1680816 w 2131574"/>
              <a:gd name="connsiteY27" fmla="*/ 639162 h 1251701"/>
              <a:gd name="connsiteX28" fmla="*/ 1641990 w 2131574"/>
              <a:gd name="connsiteY28" fmla="*/ 650754 h 1251701"/>
              <a:gd name="connsiteX29" fmla="*/ 1641837 w 2131574"/>
              <a:gd name="connsiteY29" fmla="*/ 595106 h 1251701"/>
              <a:gd name="connsiteX30" fmla="*/ 1562218 w 2131574"/>
              <a:gd name="connsiteY30" fmla="*/ 625583 h 1251701"/>
              <a:gd name="connsiteX31" fmla="*/ 1561688 w 2131574"/>
              <a:gd name="connsiteY31" fmla="*/ 684273 h 1251701"/>
              <a:gd name="connsiteX32" fmla="*/ 1524758 w 2131574"/>
              <a:gd name="connsiteY32" fmla="*/ 700907 h 1251701"/>
              <a:gd name="connsiteX33" fmla="*/ 1523622 w 2131574"/>
              <a:gd name="connsiteY33" fmla="*/ 937051 h 1251701"/>
              <a:gd name="connsiteX34" fmla="*/ 1487638 w 2131574"/>
              <a:gd name="connsiteY34" fmla="*/ 950913 h 1251701"/>
              <a:gd name="connsiteX35" fmla="*/ 1485366 w 2131574"/>
              <a:gd name="connsiteY35" fmla="*/ 714264 h 1251701"/>
              <a:gd name="connsiteX36" fmla="*/ 1446352 w 2131574"/>
              <a:gd name="connsiteY36" fmla="*/ 725983 h 1251701"/>
              <a:gd name="connsiteX37" fmla="*/ 1446199 w 2131574"/>
              <a:gd name="connsiteY37" fmla="*/ 669990 h 1251701"/>
              <a:gd name="connsiteX38" fmla="*/ 1366584 w 2131574"/>
              <a:gd name="connsiteY38" fmla="*/ 700465 h 1251701"/>
              <a:gd name="connsiteX39" fmla="*/ 1366052 w 2131574"/>
              <a:gd name="connsiteY39" fmla="*/ 759503 h 1251701"/>
              <a:gd name="connsiteX40" fmla="*/ 1329122 w 2131574"/>
              <a:gd name="connsiteY40" fmla="*/ 776135 h 1251701"/>
              <a:gd name="connsiteX41" fmla="*/ 1328175 w 2131574"/>
              <a:gd name="connsiteY41" fmla="*/ 1012153 h 1251701"/>
              <a:gd name="connsiteX42" fmla="*/ 1292002 w 2131574"/>
              <a:gd name="connsiteY42" fmla="*/ 1026141 h 1251701"/>
              <a:gd name="connsiteX43" fmla="*/ 1289728 w 2131574"/>
              <a:gd name="connsiteY43" fmla="*/ 789493 h 1251701"/>
              <a:gd name="connsiteX44" fmla="*/ 1250904 w 2131574"/>
              <a:gd name="connsiteY44" fmla="*/ 801211 h 1251701"/>
              <a:gd name="connsiteX45" fmla="*/ 1250697 w 2131574"/>
              <a:gd name="connsiteY45" fmla="*/ 744824 h 1251701"/>
              <a:gd name="connsiteX46" fmla="*/ 1171004 w 2131574"/>
              <a:gd name="connsiteY46" fmla="*/ 775328 h 1251701"/>
              <a:gd name="connsiteX47" fmla="*/ 1170416 w 2131574"/>
              <a:gd name="connsiteY47" fmla="*/ 834605 h 1251701"/>
              <a:gd name="connsiteX48" fmla="*/ 1133484 w 2131574"/>
              <a:gd name="connsiteY48" fmla="*/ 851239 h 1251701"/>
              <a:gd name="connsiteX49" fmla="*/ 1132536 w 2131574"/>
              <a:gd name="connsiteY49" fmla="*/ 1087383 h 1251701"/>
              <a:gd name="connsiteX50" fmla="*/ 1096366 w 2131574"/>
              <a:gd name="connsiteY50" fmla="*/ 1101370 h 1251701"/>
              <a:gd name="connsiteX51" fmla="*/ 1094094 w 2131574"/>
              <a:gd name="connsiteY51" fmla="*/ 864721 h 1251701"/>
              <a:gd name="connsiteX52" fmla="*/ 1055266 w 2131574"/>
              <a:gd name="connsiteY52" fmla="*/ 876441 h 1251701"/>
              <a:gd name="connsiteX53" fmla="*/ 1055059 w 2131574"/>
              <a:gd name="connsiteY53" fmla="*/ 819708 h 1251701"/>
              <a:gd name="connsiteX54" fmla="*/ 975504 w 2131574"/>
              <a:gd name="connsiteY54" fmla="*/ 850159 h 1251701"/>
              <a:gd name="connsiteX55" fmla="*/ 974966 w 2131574"/>
              <a:gd name="connsiteY55" fmla="*/ 909834 h 1251701"/>
              <a:gd name="connsiteX56" fmla="*/ 938037 w 2131574"/>
              <a:gd name="connsiteY56" fmla="*/ 926467 h 1251701"/>
              <a:gd name="connsiteX57" fmla="*/ 936898 w 2131574"/>
              <a:gd name="connsiteY57" fmla="*/ 1162611 h 1251701"/>
              <a:gd name="connsiteX58" fmla="*/ 900916 w 2131574"/>
              <a:gd name="connsiteY58" fmla="*/ 1176473 h 1251701"/>
              <a:gd name="connsiteX59" fmla="*/ 898454 w 2131574"/>
              <a:gd name="connsiteY59" fmla="*/ 939824 h 1251701"/>
              <a:gd name="connsiteX60" fmla="*/ 859628 w 2131574"/>
              <a:gd name="connsiteY60" fmla="*/ 951543 h 1251701"/>
              <a:gd name="connsiteX61" fmla="*/ 859421 w 2131574"/>
              <a:gd name="connsiteY61" fmla="*/ 894592 h 1251701"/>
              <a:gd name="connsiteX62" fmla="*/ 779871 w 2131574"/>
              <a:gd name="connsiteY62" fmla="*/ 925042 h 1251701"/>
              <a:gd name="connsiteX63" fmla="*/ 779330 w 2131574"/>
              <a:gd name="connsiteY63" fmla="*/ 985062 h 1251701"/>
              <a:gd name="connsiteX64" fmla="*/ 742398 w 2131574"/>
              <a:gd name="connsiteY64" fmla="*/ 1001695 h 1251701"/>
              <a:gd name="connsiteX65" fmla="*/ 741262 w 2131574"/>
              <a:gd name="connsiteY65" fmla="*/ 1237840 h 1251701"/>
              <a:gd name="connsiteX66" fmla="*/ 705280 w 2131574"/>
              <a:gd name="connsiteY66" fmla="*/ 1251701 h 1251701"/>
              <a:gd name="connsiteX67" fmla="*/ 702818 w 2131574"/>
              <a:gd name="connsiteY67" fmla="*/ 1015052 h 1251701"/>
              <a:gd name="connsiteX68" fmla="*/ 663992 w 2131574"/>
              <a:gd name="connsiteY68" fmla="*/ 1026772 h 1251701"/>
              <a:gd name="connsiteX69" fmla="*/ 663835 w 2131574"/>
              <a:gd name="connsiteY69" fmla="*/ 969456 h 1251701"/>
              <a:gd name="connsiteX70" fmla="*/ 585207 w 2131574"/>
              <a:gd name="connsiteY70" fmla="*/ 999553 h 1251701"/>
              <a:gd name="connsiteX71" fmla="*/ 585207 w 2131574"/>
              <a:gd name="connsiteY71" fmla="*/ 999552 h 1251701"/>
              <a:gd name="connsiteX72" fmla="*/ 384123 w 2131574"/>
              <a:gd name="connsiteY72" fmla="*/ 922654 h 1251701"/>
              <a:gd name="connsiteX73" fmla="*/ 384078 w 2131574"/>
              <a:gd name="connsiteY73" fmla="*/ 934087 h 1251701"/>
              <a:gd name="connsiteX74" fmla="*/ 347904 w 2131574"/>
              <a:gd name="connsiteY74" fmla="*/ 948074 h 1251701"/>
              <a:gd name="connsiteX75" fmla="*/ 347527 w 2131574"/>
              <a:gd name="connsiteY75" fmla="*/ 908658 h 1251701"/>
              <a:gd name="connsiteX76" fmla="*/ 189088 w 2131574"/>
              <a:gd name="connsiteY76" fmla="*/ 848068 h 1251701"/>
              <a:gd name="connsiteX77" fmla="*/ 188440 w 2131574"/>
              <a:gd name="connsiteY77" fmla="*/ 1009315 h 1251701"/>
              <a:gd name="connsiteX78" fmla="*/ 152268 w 2131574"/>
              <a:gd name="connsiteY78" fmla="*/ 1023303 h 1251701"/>
              <a:gd name="connsiteX79" fmla="*/ 150443 w 2131574"/>
              <a:gd name="connsiteY79" fmla="*/ 833290 h 1251701"/>
              <a:gd name="connsiteX80" fmla="*/ 0 w 2131574"/>
              <a:gd name="connsiteY80" fmla="*/ 775758 h 1251701"/>
              <a:gd name="connsiteX81" fmla="*/ 0 w 2131574"/>
              <a:gd name="connsiteY81" fmla="*/ 634811 h 1251701"/>
              <a:gd name="connsiteX82" fmla="*/ 0 w 2131574"/>
              <a:gd name="connsiteY82" fmla="*/ 625805 h 1251701"/>
              <a:gd name="connsiteX83" fmla="*/ 11702 w 2131574"/>
              <a:gd name="connsiteY83" fmla="*/ 630321 h 1251701"/>
              <a:gd name="connsiteX84" fmla="*/ 110416 w 2131574"/>
              <a:gd name="connsiteY84" fmla="*/ 592442 h 1251701"/>
              <a:gd name="connsiteX85" fmla="*/ 110413 w 2131574"/>
              <a:gd name="connsiteY85" fmla="*/ 591589 h 1251701"/>
              <a:gd name="connsiteX86" fmla="*/ 228402 w 2131574"/>
              <a:gd name="connsiteY86" fmla="*/ 546351 h 1251701"/>
              <a:gd name="connsiteX87" fmla="*/ 228394 w 2131574"/>
              <a:gd name="connsiteY87" fmla="*/ 547171 h 1251701"/>
              <a:gd name="connsiteX88" fmla="*/ 306052 w 2131574"/>
              <a:gd name="connsiteY88" fmla="*/ 517369 h 1251701"/>
              <a:gd name="connsiteX89" fmla="*/ 306051 w 2131574"/>
              <a:gd name="connsiteY89" fmla="*/ 516361 h 1251701"/>
              <a:gd name="connsiteX90" fmla="*/ 423850 w 2131574"/>
              <a:gd name="connsiteY90" fmla="*/ 471123 h 1251701"/>
              <a:gd name="connsiteX91" fmla="*/ 423840 w 2131574"/>
              <a:gd name="connsiteY91" fmla="*/ 472171 h 1251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2131574" h="1251701">
                <a:moveTo>
                  <a:pt x="1468556" y="207970"/>
                </a:moveTo>
                <a:lnTo>
                  <a:pt x="765847" y="477621"/>
                </a:lnTo>
                <a:lnTo>
                  <a:pt x="989468" y="563908"/>
                </a:lnTo>
                <a:lnTo>
                  <a:pt x="1692178" y="294162"/>
                </a:lnTo>
                <a:close/>
                <a:moveTo>
                  <a:pt x="1654318" y="0"/>
                </a:moveTo>
                <a:lnTo>
                  <a:pt x="2022772" y="0"/>
                </a:lnTo>
                <a:lnTo>
                  <a:pt x="2131574" y="41936"/>
                </a:lnTo>
                <a:lnTo>
                  <a:pt x="2131574" y="466298"/>
                </a:lnTo>
                <a:lnTo>
                  <a:pt x="2111480" y="475348"/>
                </a:lnTo>
                <a:lnTo>
                  <a:pt x="2110534" y="711492"/>
                </a:lnTo>
                <a:lnTo>
                  <a:pt x="2074362" y="725354"/>
                </a:lnTo>
                <a:lnTo>
                  <a:pt x="2072088" y="488705"/>
                </a:lnTo>
                <a:lnTo>
                  <a:pt x="2033263" y="500423"/>
                </a:lnTo>
                <a:lnTo>
                  <a:pt x="2033061" y="445358"/>
                </a:lnTo>
                <a:lnTo>
                  <a:pt x="1953489" y="475816"/>
                </a:lnTo>
                <a:lnTo>
                  <a:pt x="1952964" y="533941"/>
                </a:lnTo>
                <a:lnTo>
                  <a:pt x="1915844" y="550576"/>
                </a:lnTo>
                <a:lnTo>
                  <a:pt x="1914897" y="786594"/>
                </a:lnTo>
                <a:lnTo>
                  <a:pt x="1878914" y="800581"/>
                </a:lnTo>
                <a:lnTo>
                  <a:pt x="1876454" y="563933"/>
                </a:lnTo>
                <a:lnTo>
                  <a:pt x="1837626" y="575651"/>
                </a:lnTo>
                <a:lnTo>
                  <a:pt x="1837425" y="520241"/>
                </a:lnTo>
                <a:lnTo>
                  <a:pt x="1757852" y="550699"/>
                </a:lnTo>
                <a:lnTo>
                  <a:pt x="1757326" y="609045"/>
                </a:lnTo>
                <a:lnTo>
                  <a:pt x="1720397" y="625678"/>
                </a:lnTo>
                <a:lnTo>
                  <a:pt x="1719260" y="861824"/>
                </a:lnTo>
                <a:lnTo>
                  <a:pt x="1683276" y="875810"/>
                </a:lnTo>
                <a:lnTo>
                  <a:pt x="1680816" y="639162"/>
                </a:lnTo>
                <a:lnTo>
                  <a:pt x="1641990" y="650754"/>
                </a:lnTo>
                <a:lnTo>
                  <a:pt x="1641837" y="595106"/>
                </a:lnTo>
                <a:lnTo>
                  <a:pt x="1562218" y="625583"/>
                </a:lnTo>
                <a:lnTo>
                  <a:pt x="1561688" y="684273"/>
                </a:lnTo>
                <a:lnTo>
                  <a:pt x="1524758" y="700907"/>
                </a:lnTo>
                <a:lnTo>
                  <a:pt x="1523622" y="937051"/>
                </a:lnTo>
                <a:lnTo>
                  <a:pt x="1487638" y="950913"/>
                </a:lnTo>
                <a:lnTo>
                  <a:pt x="1485366" y="714264"/>
                </a:lnTo>
                <a:lnTo>
                  <a:pt x="1446352" y="725983"/>
                </a:lnTo>
                <a:lnTo>
                  <a:pt x="1446199" y="669990"/>
                </a:lnTo>
                <a:lnTo>
                  <a:pt x="1366584" y="700465"/>
                </a:lnTo>
                <a:lnTo>
                  <a:pt x="1366052" y="759503"/>
                </a:lnTo>
                <a:lnTo>
                  <a:pt x="1329122" y="776135"/>
                </a:lnTo>
                <a:lnTo>
                  <a:pt x="1328175" y="1012153"/>
                </a:lnTo>
                <a:lnTo>
                  <a:pt x="1292002" y="1026141"/>
                </a:lnTo>
                <a:lnTo>
                  <a:pt x="1289728" y="789493"/>
                </a:lnTo>
                <a:lnTo>
                  <a:pt x="1250904" y="801211"/>
                </a:lnTo>
                <a:lnTo>
                  <a:pt x="1250697" y="744824"/>
                </a:lnTo>
                <a:lnTo>
                  <a:pt x="1171004" y="775328"/>
                </a:lnTo>
                <a:lnTo>
                  <a:pt x="1170416" y="834605"/>
                </a:lnTo>
                <a:lnTo>
                  <a:pt x="1133484" y="851239"/>
                </a:lnTo>
                <a:lnTo>
                  <a:pt x="1132536" y="1087383"/>
                </a:lnTo>
                <a:lnTo>
                  <a:pt x="1096366" y="1101370"/>
                </a:lnTo>
                <a:lnTo>
                  <a:pt x="1094094" y="864721"/>
                </a:lnTo>
                <a:lnTo>
                  <a:pt x="1055266" y="876441"/>
                </a:lnTo>
                <a:lnTo>
                  <a:pt x="1055059" y="819708"/>
                </a:lnTo>
                <a:lnTo>
                  <a:pt x="975504" y="850159"/>
                </a:lnTo>
                <a:lnTo>
                  <a:pt x="974966" y="909834"/>
                </a:lnTo>
                <a:lnTo>
                  <a:pt x="938037" y="926467"/>
                </a:lnTo>
                <a:lnTo>
                  <a:pt x="936898" y="1162611"/>
                </a:lnTo>
                <a:lnTo>
                  <a:pt x="900916" y="1176473"/>
                </a:lnTo>
                <a:lnTo>
                  <a:pt x="898454" y="939824"/>
                </a:lnTo>
                <a:lnTo>
                  <a:pt x="859628" y="951543"/>
                </a:lnTo>
                <a:lnTo>
                  <a:pt x="859421" y="894592"/>
                </a:lnTo>
                <a:lnTo>
                  <a:pt x="779871" y="925042"/>
                </a:lnTo>
                <a:lnTo>
                  <a:pt x="779330" y="985062"/>
                </a:lnTo>
                <a:lnTo>
                  <a:pt x="742398" y="1001695"/>
                </a:lnTo>
                <a:lnTo>
                  <a:pt x="741262" y="1237840"/>
                </a:lnTo>
                <a:lnTo>
                  <a:pt x="705280" y="1251701"/>
                </a:lnTo>
                <a:lnTo>
                  <a:pt x="702818" y="1015052"/>
                </a:lnTo>
                <a:lnTo>
                  <a:pt x="663992" y="1026772"/>
                </a:lnTo>
                <a:lnTo>
                  <a:pt x="663835" y="969456"/>
                </a:lnTo>
                <a:lnTo>
                  <a:pt x="585207" y="999553"/>
                </a:lnTo>
                <a:lnTo>
                  <a:pt x="585207" y="999552"/>
                </a:lnTo>
                <a:lnTo>
                  <a:pt x="384123" y="922654"/>
                </a:lnTo>
                <a:lnTo>
                  <a:pt x="384078" y="934087"/>
                </a:lnTo>
                <a:lnTo>
                  <a:pt x="347904" y="948074"/>
                </a:lnTo>
                <a:lnTo>
                  <a:pt x="347527" y="908658"/>
                </a:lnTo>
                <a:lnTo>
                  <a:pt x="189088" y="848068"/>
                </a:lnTo>
                <a:lnTo>
                  <a:pt x="188440" y="1009315"/>
                </a:lnTo>
                <a:lnTo>
                  <a:pt x="152268" y="1023303"/>
                </a:lnTo>
                <a:lnTo>
                  <a:pt x="150443" y="833290"/>
                </a:lnTo>
                <a:lnTo>
                  <a:pt x="0" y="775758"/>
                </a:lnTo>
                <a:lnTo>
                  <a:pt x="0" y="634811"/>
                </a:lnTo>
                <a:lnTo>
                  <a:pt x="0" y="625805"/>
                </a:lnTo>
                <a:lnTo>
                  <a:pt x="11702" y="630321"/>
                </a:lnTo>
                <a:lnTo>
                  <a:pt x="110416" y="592442"/>
                </a:lnTo>
                <a:lnTo>
                  <a:pt x="110413" y="591589"/>
                </a:lnTo>
                <a:lnTo>
                  <a:pt x="228402" y="546351"/>
                </a:lnTo>
                <a:lnTo>
                  <a:pt x="228394" y="547171"/>
                </a:lnTo>
                <a:lnTo>
                  <a:pt x="306052" y="517369"/>
                </a:lnTo>
                <a:lnTo>
                  <a:pt x="306051" y="516361"/>
                </a:lnTo>
                <a:lnTo>
                  <a:pt x="423850" y="471123"/>
                </a:lnTo>
                <a:lnTo>
                  <a:pt x="423840" y="472171"/>
                </a:lnTo>
                <a:close/>
              </a:path>
            </a:pathLst>
          </a:custGeom>
          <a:solidFill>
            <a:schemeClr val="bg1"/>
          </a:solidFill>
          <a:ln w="2694" cap="flat">
            <a:noFill/>
            <a:prstDash val="solid"/>
            <a:miter/>
          </a:ln>
        </p:spPr>
        <p:txBody>
          <a:bodyPr rtlCol="0" anchor="ctr"/>
          <a:lstStyle/>
          <a:p>
            <a:endParaRPr lang="en-US"/>
          </a:p>
        </p:txBody>
      </p:sp>
      <p:grpSp>
        <p:nvGrpSpPr>
          <p:cNvPr id="68" name="Group 67">
            <a:extLst>
              <a:ext uri="{FF2B5EF4-FFF2-40B4-BE49-F238E27FC236}">
                <a16:creationId xmlns:a16="http://schemas.microsoft.com/office/drawing/2014/main" id="{311EB2B1-1FFF-40A7-8916-39F9F66C67AE}"/>
              </a:ext>
            </a:extLst>
          </p:cNvPr>
          <p:cNvGrpSpPr/>
          <p:nvPr userDrawn="1"/>
        </p:nvGrpSpPr>
        <p:grpSpPr>
          <a:xfrm>
            <a:off x="-189873" y="30973"/>
            <a:ext cx="2984373" cy="1122167"/>
            <a:chOff x="-82869" y="2041805"/>
            <a:chExt cx="2984373" cy="1122167"/>
          </a:xfrm>
        </p:grpSpPr>
        <p:grpSp>
          <p:nvGrpSpPr>
            <p:cNvPr id="69" name="Group 68">
              <a:extLst>
                <a:ext uri="{FF2B5EF4-FFF2-40B4-BE49-F238E27FC236}">
                  <a16:creationId xmlns:a16="http://schemas.microsoft.com/office/drawing/2014/main" id="{3E57FF97-F37F-4F19-9B19-E980E9F0D19F}"/>
                </a:ext>
              </a:extLst>
            </p:cNvPr>
            <p:cNvGrpSpPr/>
            <p:nvPr userDrawn="1"/>
          </p:nvGrpSpPr>
          <p:grpSpPr>
            <a:xfrm>
              <a:off x="200146" y="2104325"/>
              <a:ext cx="2701358" cy="875012"/>
              <a:chOff x="1066498" y="286265"/>
              <a:chExt cx="11991969" cy="3884392"/>
            </a:xfrm>
            <a:solidFill>
              <a:schemeClr val="bg1"/>
            </a:solidFill>
          </p:grpSpPr>
          <p:sp>
            <p:nvSpPr>
              <p:cNvPr id="97" name="Rectangle 96">
                <a:extLst>
                  <a:ext uri="{FF2B5EF4-FFF2-40B4-BE49-F238E27FC236}">
                    <a16:creationId xmlns:a16="http://schemas.microsoft.com/office/drawing/2014/main" id="{E4701247-9B01-4379-8F79-CA130966C099}"/>
                  </a:ext>
                </a:extLst>
              </p:cNvPr>
              <p:cNvSpPr/>
              <p:nvPr/>
            </p:nvSpPr>
            <p:spPr>
              <a:xfrm rot="2143082">
                <a:off x="5813228" y="3225577"/>
                <a:ext cx="1095502" cy="475403"/>
              </a:xfrm>
              <a:prstGeom prst="rect">
                <a:avLst/>
              </a:pr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a:extLst>
                  <a:ext uri="{FF2B5EF4-FFF2-40B4-BE49-F238E27FC236}">
                    <a16:creationId xmlns:a16="http://schemas.microsoft.com/office/drawing/2014/main" id="{70C40288-889F-4C14-813B-93CB4BE3595D}"/>
                  </a:ext>
                </a:extLst>
              </p:cNvPr>
              <p:cNvSpPr>
                <a:spLocks noChangeAspect="1"/>
              </p:cNvSpPr>
              <p:nvPr/>
            </p:nvSpPr>
            <p:spPr>
              <a:xfrm rot="2143082">
                <a:off x="12731593" y="2328837"/>
                <a:ext cx="326874" cy="326875"/>
              </a:xfrm>
              <a:prstGeom prst="ellipse">
                <a:avLst/>
              </a:pr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Oval 98">
                <a:extLst>
                  <a:ext uri="{FF2B5EF4-FFF2-40B4-BE49-F238E27FC236}">
                    <a16:creationId xmlns:a16="http://schemas.microsoft.com/office/drawing/2014/main" id="{0A988AA3-AADC-43BF-BC51-C5A0FD6710AE}"/>
                  </a:ext>
                </a:extLst>
              </p:cNvPr>
              <p:cNvSpPr>
                <a:spLocks noChangeAspect="1"/>
              </p:cNvSpPr>
              <p:nvPr/>
            </p:nvSpPr>
            <p:spPr>
              <a:xfrm rot="2143082">
                <a:off x="12012401" y="1020618"/>
                <a:ext cx="326874" cy="326875"/>
              </a:xfrm>
              <a:prstGeom prst="ellipse">
                <a:avLst/>
              </a:pr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a:extLst>
                  <a:ext uri="{FF2B5EF4-FFF2-40B4-BE49-F238E27FC236}">
                    <a16:creationId xmlns:a16="http://schemas.microsoft.com/office/drawing/2014/main" id="{67ACEEB3-7388-4FAA-9D8F-35B2DDACCB47}"/>
                  </a:ext>
                </a:extLst>
              </p:cNvPr>
              <p:cNvSpPr>
                <a:spLocks noChangeAspect="1"/>
              </p:cNvSpPr>
              <p:nvPr/>
            </p:nvSpPr>
            <p:spPr>
              <a:xfrm rot="2143082">
                <a:off x="3996941" y="286265"/>
                <a:ext cx="326874" cy="326875"/>
              </a:xfrm>
              <a:prstGeom prst="ellipse">
                <a:avLst/>
              </a:pr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a:extLst>
                  <a:ext uri="{FF2B5EF4-FFF2-40B4-BE49-F238E27FC236}">
                    <a16:creationId xmlns:a16="http://schemas.microsoft.com/office/drawing/2014/main" id="{828B62BF-3D3C-4C75-B055-917521385691}"/>
                  </a:ext>
                </a:extLst>
              </p:cNvPr>
              <p:cNvSpPr>
                <a:spLocks noChangeAspect="1"/>
              </p:cNvSpPr>
              <p:nvPr/>
            </p:nvSpPr>
            <p:spPr>
              <a:xfrm rot="2143082">
                <a:off x="4668722" y="303427"/>
                <a:ext cx="326874" cy="326875"/>
              </a:xfrm>
              <a:prstGeom prst="ellipse">
                <a:avLst/>
              </a:pr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a:extLst>
                  <a:ext uri="{FF2B5EF4-FFF2-40B4-BE49-F238E27FC236}">
                    <a16:creationId xmlns:a16="http://schemas.microsoft.com/office/drawing/2014/main" id="{3C31D63E-DEE2-491E-9108-5BD8FEECDE81}"/>
                  </a:ext>
                </a:extLst>
              </p:cNvPr>
              <p:cNvSpPr>
                <a:spLocks noChangeAspect="1"/>
              </p:cNvSpPr>
              <p:nvPr/>
            </p:nvSpPr>
            <p:spPr>
              <a:xfrm rot="2143082">
                <a:off x="5318715" y="358216"/>
                <a:ext cx="326874" cy="326875"/>
              </a:xfrm>
              <a:prstGeom prst="ellipse">
                <a:avLst/>
              </a:pr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5EA36B86-0126-4E44-9EB4-D5952A49774C}"/>
                  </a:ext>
                </a:extLst>
              </p:cNvPr>
              <p:cNvSpPr>
                <a:spLocks noChangeAspect="1"/>
              </p:cNvSpPr>
              <p:nvPr/>
            </p:nvSpPr>
            <p:spPr>
              <a:xfrm rot="2143082">
                <a:off x="1412639" y="3092041"/>
                <a:ext cx="326874" cy="326875"/>
              </a:xfrm>
              <a:prstGeom prst="ellipse">
                <a:avLst/>
              </a:pr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a:extLst>
                  <a:ext uri="{FF2B5EF4-FFF2-40B4-BE49-F238E27FC236}">
                    <a16:creationId xmlns:a16="http://schemas.microsoft.com/office/drawing/2014/main" id="{5FC6C0F2-4F5A-465F-B239-2C2658FF3BC2}"/>
                  </a:ext>
                </a:extLst>
              </p:cNvPr>
              <p:cNvSpPr/>
              <p:nvPr/>
            </p:nvSpPr>
            <p:spPr>
              <a:xfrm rot="2143082">
                <a:off x="3222236" y="867087"/>
                <a:ext cx="802454" cy="156661"/>
              </a:xfrm>
              <a:prstGeom prst="rect">
                <a:avLst/>
              </a:pr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a:extLst>
                  <a:ext uri="{FF2B5EF4-FFF2-40B4-BE49-F238E27FC236}">
                    <a16:creationId xmlns:a16="http://schemas.microsoft.com/office/drawing/2014/main" id="{B2F8833E-DE8E-4ACF-991D-49002FAD3BF4}"/>
                  </a:ext>
                </a:extLst>
              </p:cNvPr>
              <p:cNvSpPr/>
              <p:nvPr/>
            </p:nvSpPr>
            <p:spPr>
              <a:xfrm rot="2143082">
                <a:off x="4067032" y="3784745"/>
                <a:ext cx="326874" cy="267682"/>
              </a:xfrm>
              <a:prstGeom prst="rect">
                <a:avLst/>
              </a:pr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ectangle 105">
                <a:extLst>
                  <a:ext uri="{FF2B5EF4-FFF2-40B4-BE49-F238E27FC236}">
                    <a16:creationId xmlns:a16="http://schemas.microsoft.com/office/drawing/2014/main" id="{5AE6E730-12DC-414C-84D3-DC429C339049}"/>
                  </a:ext>
                </a:extLst>
              </p:cNvPr>
              <p:cNvSpPr/>
              <p:nvPr/>
            </p:nvSpPr>
            <p:spPr>
              <a:xfrm rot="2143082">
                <a:off x="8226837" y="1636990"/>
                <a:ext cx="229078" cy="352760"/>
              </a:xfrm>
              <a:prstGeom prst="rect">
                <a:avLst/>
              </a:pr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Rectangle 106">
                <a:extLst>
                  <a:ext uri="{FF2B5EF4-FFF2-40B4-BE49-F238E27FC236}">
                    <a16:creationId xmlns:a16="http://schemas.microsoft.com/office/drawing/2014/main" id="{82CB1C93-47AD-4BD1-8229-9CFC6459EAAF}"/>
                  </a:ext>
                </a:extLst>
              </p:cNvPr>
              <p:cNvSpPr/>
              <p:nvPr/>
            </p:nvSpPr>
            <p:spPr>
              <a:xfrm rot="2143082">
                <a:off x="8579610" y="1890648"/>
                <a:ext cx="229078" cy="352760"/>
              </a:xfrm>
              <a:prstGeom prst="rect">
                <a:avLst/>
              </a:pr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a:extLst>
                  <a:ext uri="{FF2B5EF4-FFF2-40B4-BE49-F238E27FC236}">
                    <a16:creationId xmlns:a16="http://schemas.microsoft.com/office/drawing/2014/main" id="{7385550C-3847-41F7-8366-E6F331200B1B}"/>
                  </a:ext>
                </a:extLst>
              </p:cNvPr>
              <p:cNvSpPr>
                <a:spLocks noChangeAspect="1"/>
              </p:cNvSpPr>
              <p:nvPr/>
            </p:nvSpPr>
            <p:spPr>
              <a:xfrm rot="2143082">
                <a:off x="7545295" y="1382204"/>
                <a:ext cx="326874" cy="326875"/>
              </a:xfrm>
              <a:prstGeom prst="ellipse">
                <a:avLst/>
              </a:pr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a:extLst>
                  <a:ext uri="{FF2B5EF4-FFF2-40B4-BE49-F238E27FC236}">
                    <a16:creationId xmlns:a16="http://schemas.microsoft.com/office/drawing/2014/main" id="{8D958013-051E-4D57-83E4-4510DA1FC7CB}"/>
                  </a:ext>
                </a:extLst>
              </p:cNvPr>
              <p:cNvSpPr>
                <a:spLocks noChangeAspect="1"/>
              </p:cNvSpPr>
              <p:nvPr/>
            </p:nvSpPr>
            <p:spPr>
              <a:xfrm rot="2143082">
                <a:off x="7019854" y="984696"/>
                <a:ext cx="326874" cy="326875"/>
              </a:xfrm>
              <a:prstGeom prst="ellipse">
                <a:avLst/>
              </a:pr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Rectangle 109">
                <a:extLst>
                  <a:ext uri="{FF2B5EF4-FFF2-40B4-BE49-F238E27FC236}">
                    <a16:creationId xmlns:a16="http://schemas.microsoft.com/office/drawing/2014/main" id="{3892A3E6-91D0-4236-9EB4-5F593A2EBB68}"/>
                  </a:ext>
                </a:extLst>
              </p:cNvPr>
              <p:cNvSpPr/>
              <p:nvPr/>
            </p:nvSpPr>
            <p:spPr>
              <a:xfrm rot="2143082">
                <a:off x="1066498" y="3902975"/>
                <a:ext cx="1314414" cy="267682"/>
              </a:xfrm>
              <a:prstGeom prst="rect">
                <a:avLst/>
              </a:pr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0" name="Group 69">
              <a:extLst>
                <a:ext uri="{FF2B5EF4-FFF2-40B4-BE49-F238E27FC236}">
                  <a16:creationId xmlns:a16="http://schemas.microsoft.com/office/drawing/2014/main" id="{049B3538-18F0-488E-BB58-795CA3E8B7C1}"/>
                </a:ext>
              </a:extLst>
            </p:cNvPr>
            <p:cNvGrpSpPr/>
            <p:nvPr userDrawn="1"/>
          </p:nvGrpSpPr>
          <p:grpSpPr>
            <a:xfrm>
              <a:off x="-82869" y="2041805"/>
              <a:ext cx="2978819" cy="1122167"/>
              <a:chOff x="-189872" y="8725"/>
              <a:chExt cx="13223684" cy="4981553"/>
            </a:xfrm>
          </p:grpSpPr>
          <p:sp>
            <p:nvSpPr>
              <p:cNvPr id="71" name="Freeform: Shape 70">
                <a:extLst>
                  <a:ext uri="{FF2B5EF4-FFF2-40B4-BE49-F238E27FC236}">
                    <a16:creationId xmlns:a16="http://schemas.microsoft.com/office/drawing/2014/main" id="{8D3342D1-A811-485D-BB35-CA6AD2F8F98A}"/>
                  </a:ext>
                </a:extLst>
              </p:cNvPr>
              <p:cNvSpPr/>
              <p:nvPr/>
            </p:nvSpPr>
            <p:spPr>
              <a:xfrm rot="2143082">
                <a:off x="7006336" y="655174"/>
                <a:ext cx="6027476" cy="1135945"/>
              </a:xfrm>
              <a:custGeom>
                <a:avLst/>
                <a:gdLst>
                  <a:gd name="connsiteX0" fmla="*/ 0 w 2529191"/>
                  <a:gd name="connsiteY0" fmla="*/ 457200 h 476656"/>
                  <a:gd name="connsiteX1" fmla="*/ 1906621 w 2529191"/>
                  <a:gd name="connsiteY1" fmla="*/ 476656 h 476656"/>
                  <a:gd name="connsiteX2" fmla="*/ 2529191 w 2529191"/>
                  <a:gd name="connsiteY2" fmla="*/ 0 h 476656"/>
                </a:gdLst>
                <a:ahLst/>
                <a:cxnLst>
                  <a:cxn ang="0">
                    <a:pos x="connsiteX0" y="connsiteY0"/>
                  </a:cxn>
                  <a:cxn ang="0">
                    <a:pos x="connsiteX1" y="connsiteY1"/>
                  </a:cxn>
                  <a:cxn ang="0">
                    <a:pos x="connsiteX2" y="connsiteY2"/>
                  </a:cxn>
                </a:cxnLst>
                <a:rect l="l" t="t" r="r" b="b"/>
                <a:pathLst>
                  <a:path w="2529191" h="476656">
                    <a:moveTo>
                      <a:pt x="0" y="457200"/>
                    </a:moveTo>
                    <a:lnTo>
                      <a:pt x="1906621" y="476656"/>
                    </a:lnTo>
                    <a:lnTo>
                      <a:pt x="2529191" y="0"/>
                    </a:lnTo>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2" name="Straight Connector 71">
                <a:extLst>
                  <a:ext uri="{FF2B5EF4-FFF2-40B4-BE49-F238E27FC236}">
                    <a16:creationId xmlns:a16="http://schemas.microsoft.com/office/drawing/2014/main" id="{FE4E21AD-0E48-482D-92A7-D8F93B494FD7}"/>
                  </a:ext>
                </a:extLst>
              </p:cNvPr>
              <p:cNvCxnSpPr>
                <a:cxnSpLocks/>
              </p:cNvCxnSpPr>
              <p:nvPr/>
            </p:nvCxnSpPr>
            <p:spPr>
              <a:xfrm rot="2143082">
                <a:off x="2876886" y="92218"/>
                <a:ext cx="751230" cy="500296"/>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B4407AE8-E730-48DD-A85F-BB30A7105592}"/>
                  </a:ext>
                </a:extLst>
              </p:cNvPr>
              <p:cNvCxnSpPr>
                <a:cxnSpLocks/>
                <a:endCxn id="100" idx="1"/>
              </p:cNvCxnSpPr>
              <p:nvPr/>
            </p:nvCxnSpPr>
            <p:spPr>
              <a:xfrm rot="2143082">
                <a:off x="3861913" y="8725"/>
                <a:ext cx="362215" cy="19201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9954099B-AE86-4318-A3AA-7879DA254C89}"/>
                  </a:ext>
                </a:extLst>
              </p:cNvPr>
              <p:cNvCxnSpPr>
                <a:cxnSpLocks/>
                <a:endCxn id="101" idx="1"/>
              </p:cNvCxnSpPr>
              <p:nvPr/>
            </p:nvCxnSpPr>
            <p:spPr>
              <a:xfrm rot="2143082">
                <a:off x="4587946" y="36177"/>
                <a:ext cx="304652" cy="19919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564796D9-34CB-446F-8C6C-E892F8C5B9A5}"/>
                  </a:ext>
                </a:extLst>
              </p:cNvPr>
              <p:cNvCxnSpPr>
                <a:cxnSpLocks/>
                <a:endCxn id="102" idx="1"/>
              </p:cNvCxnSpPr>
              <p:nvPr/>
            </p:nvCxnSpPr>
            <p:spPr>
              <a:xfrm rot="2143082">
                <a:off x="5184517" y="13932"/>
                <a:ext cx="382898" cy="25902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DF2ABBB4-D4BB-4625-A164-F50D7D41F3CE}"/>
                  </a:ext>
                </a:extLst>
              </p:cNvPr>
              <p:cNvCxnSpPr>
                <a:cxnSpLocks/>
              </p:cNvCxnSpPr>
              <p:nvPr/>
            </p:nvCxnSpPr>
            <p:spPr>
              <a:xfrm rot="2143082">
                <a:off x="6351522" y="167773"/>
                <a:ext cx="1161265" cy="70157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99710375-77AA-49E0-A302-408F4182C3FE}"/>
                  </a:ext>
                </a:extLst>
              </p:cNvPr>
              <p:cNvCxnSpPr>
                <a:cxnSpLocks/>
              </p:cNvCxnSpPr>
              <p:nvPr/>
            </p:nvCxnSpPr>
            <p:spPr>
              <a:xfrm rot="2143082">
                <a:off x="6692921" y="218797"/>
                <a:ext cx="1381992" cy="85998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78" name="Oval 77">
                <a:extLst>
                  <a:ext uri="{FF2B5EF4-FFF2-40B4-BE49-F238E27FC236}">
                    <a16:creationId xmlns:a16="http://schemas.microsoft.com/office/drawing/2014/main" id="{CE20859B-CDB1-4EDD-95C3-AD7E058B4EA0}"/>
                  </a:ext>
                </a:extLst>
              </p:cNvPr>
              <p:cNvSpPr/>
              <p:nvPr/>
            </p:nvSpPr>
            <p:spPr>
              <a:xfrm rot="2143082">
                <a:off x="7510123" y="2742036"/>
                <a:ext cx="414350" cy="414349"/>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CC308384-A5E5-46C3-9EB3-5223C132CDAC}"/>
                  </a:ext>
                </a:extLst>
              </p:cNvPr>
              <p:cNvSpPr/>
              <p:nvPr/>
            </p:nvSpPr>
            <p:spPr>
              <a:xfrm rot="2143082">
                <a:off x="4669450" y="3406144"/>
                <a:ext cx="414350" cy="414349"/>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03E74C94-8210-46D1-8EDD-B2C85995DB80}"/>
                  </a:ext>
                </a:extLst>
              </p:cNvPr>
              <p:cNvSpPr/>
              <p:nvPr/>
            </p:nvSpPr>
            <p:spPr>
              <a:xfrm rot="2143082">
                <a:off x="3138553" y="4575929"/>
                <a:ext cx="414350" cy="414349"/>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1" name="Straight Connector 80">
                <a:extLst>
                  <a:ext uri="{FF2B5EF4-FFF2-40B4-BE49-F238E27FC236}">
                    <a16:creationId xmlns:a16="http://schemas.microsoft.com/office/drawing/2014/main" id="{49258143-A5BC-432E-8135-895A78D7C940}"/>
                  </a:ext>
                </a:extLst>
              </p:cNvPr>
              <p:cNvCxnSpPr>
                <a:cxnSpLocks/>
                <a:endCxn id="99" idx="3"/>
              </p:cNvCxnSpPr>
              <p:nvPr/>
            </p:nvCxnSpPr>
            <p:spPr>
              <a:xfrm rot="2143082" flipV="1">
                <a:off x="9495558" y="398794"/>
                <a:ext cx="2220218" cy="173889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F521C80A-6649-41B0-88E4-C5D5531E250B}"/>
                  </a:ext>
                </a:extLst>
              </p:cNvPr>
              <p:cNvCxnSpPr>
                <a:cxnSpLocks/>
                <a:endCxn id="106" idx="1"/>
              </p:cNvCxnSpPr>
              <p:nvPr/>
            </p:nvCxnSpPr>
            <p:spPr>
              <a:xfrm rot="2143082">
                <a:off x="7207957" y="513530"/>
                <a:ext cx="1437691" cy="8977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13A23F11-AC30-4BC4-9767-A2A015B40E0E}"/>
                  </a:ext>
                </a:extLst>
              </p:cNvPr>
              <p:cNvCxnSpPr>
                <a:cxnSpLocks/>
                <a:endCxn id="103" idx="3"/>
              </p:cNvCxnSpPr>
              <p:nvPr/>
            </p:nvCxnSpPr>
            <p:spPr>
              <a:xfrm rot="2143082" flipV="1">
                <a:off x="702503" y="3052333"/>
                <a:ext cx="629883" cy="48522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7B0467B1-3C2E-4AED-BF5C-475467E36519}"/>
                  </a:ext>
                </a:extLst>
              </p:cNvPr>
              <p:cNvCxnSpPr>
                <a:cxnSpLocks/>
              </p:cNvCxnSpPr>
              <p:nvPr/>
            </p:nvCxnSpPr>
            <p:spPr>
              <a:xfrm rot="2143082" flipV="1">
                <a:off x="669928" y="3488332"/>
                <a:ext cx="489377" cy="33619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A281F91D-A5F6-4D87-BD20-0F2144E81D98}"/>
                  </a:ext>
                </a:extLst>
              </p:cNvPr>
              <p:cNvCxnSpPr>
                <a:cxnSpLocks/>
                <a:endCxn id="80" idx="1"/>
              </p:cNvCxnSpPr>
              <p:nvPr/>
            </p:nvCxnSpPr>
            <p:spPr>
              <a:xfrm rot="2143082">
                <a:off x="2366587" y="3215368"/>
                <a:ext cx="1384975" cy="105856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B0141A34-43F0-4BB2-B8F7-CCE47CC97474}"/>
                  </a:ext>
                </a:extLst>
              </p:cNvPr>
              <p:cNvCxnSpPr>
                <a:cxnSpLocks/>
                <a:endCxn id="97" idx="1"/>
              </p:cNvCxnSpPr>
              <p:nvPr/>
            </p:nvCxnSpPr>
            <p:spPr>
              <a:xfrm rot="2143082" flipV="1">
                <a:off x="4532904" y="2697776"/>
                <a:ext cx="1219991" cy="952756"/>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87" name="Freeform: Shape 86">
                <a:extLst>
                  <a:ext uri="{FF2B5EF4-FFF2-40B4-BE49-F238E27FC236}">
                    <a16:creationId xmlns:a16="http://schemas.microsoft.com/office/drawing/2014/main" id="{6046D093-C87E-4FDE-8401-F242157D8F87}"/>
                  </a:ext>
                </a:extLst>
              </p:cNvPr>
              <p:cNvSpPr/>
              <p:nvPr/>
            </p:nvSpPr>
            <p:spPr>
              <a:xfrm rot="2143082">
                <a:off x="568532" y="1210040"/>
                <a:ext cx="4879294" cy="908510"/>
              </a:xfrm>
              <a:custGeom>
                <a:avLst/>
                <a:gdLst>
                  <a:gd name="connsiteX0" fmla="*/ 0 w 2391302"/>
                  <a:gd name="connsiteY0" fmla="*/ 7998 h 381222"/>
                  <a:gd name="connsiteX1" fmla="*/ 0 w 2391302"/>
                  <a:gd name="connsiteY1" fmla="*/ 7998 h 381222"/>
                  <a:gd name="connsiteX2" fmla="*/ 71979 w 2391302"/>
                  <a:gd name="connsiteY2" fmla="*/ 7998 h 381222"/>
                  <a:gd name="connsiteX3" fmla="*/ 343899 w 2391302"/>
                  <a:gd name="connsiteY3" fmla="*/ 0 h 381222"/>
                  <a:gd name="connsiteX4" fmla="*/ 850418 w 2391302"/>
                  <a:gd name="connsiteY4" fmla="*/ 375890 h 381222"/>
                  <a:gd name="connsiteX5" fmla="*/ 2391302 w 2391302"/>
                  <a:gd name="connsiteY5" fmla="*/ 381222 h 381222"/>
                  <a:gd name="connsiteX6" fmla="*/ 2391302 w 2391302"/>
                  <a:gd name="connsiteY6" fmla="*/ 381222 h 381222"/>
                  <a:gd name="connsiteX0" fmla="*/ 0 w 2391302"/>
                  <a:gd name="connsiteY0" fmla="*/ 7998 h 381222"/>
                  <a:gd name="connsiteX1" fmla="*/ 0 w 2391302"/>
                  <a:gd name="connsiteY1" fmla="*/ 7998 h 381222"/>
                  <a:gd name="connsiteX2" fmla="*/ 343899 w 2391302"/>
                  <a:gd name="connsiteY2" fmla="*/ 0 h 381222"/>
                  <a:gd name="connsiteX3" fmla="*/ 850418 w 2391302"/>
                  <a:gd name="connsiteY3" fmla="*/ 375890 h 381222"/>
                  <a:gd name="connsiteX4" fmla="*/ 2391302 w 2391302"/>
                  <a:gd name="connsiteY4" fmla="*/ 381222 h 381222"/>
                  <a:gd name="connsiteX5" fmla="*/ 2391302 w 2391302"/>
                  <a:gd name="connsiteY5" fmla="*/ 381222 h 381222"/>
                  <a:gd name="connsiteX0" fmla="*/ 0 w 2391302"/>
                  <a:gd name="connsiteY0" fmla="*/ 7998 h 381222"/>
                  <a:gd name="connsiteX1" fmla="*/ 343899 w 2391302"/>
                  <a:gd name="connsiteY1" fmla="*/ 0 h 381222"/>
                  <a:gd name="connsiteX2" fmla="*/ 850418 w 2391302"/>
                  <a:gd name="connsiteY2" fmla="*/ 375890 h 381222"/>
                  <a:gd name="connsiteX3" fmla="*/ 2391302 w 2391302"/>
                  <a:gd name="connsiteY3" fmla="*/ 381222 h 381222"/>
                  <a:gd name="connsiteX4" fmla="*/ 2391302 w 2391302"/>
                  <a:gd name="connsiteY4" fmla="*/ 381222 h 381222"/>
                  <a:gd name="connsiteX0" fmla="*/ 0 w 2047403"/>
                  <a:gd name="connsiteY0" fmla="*/ 0 h 381222"/>
                  <a:gd name="connsiteX1" fmla="*/ 506519 w 2047403"/>
                  <a:gd name="connsiteY1" fmla="*/ 375890 h 381222"/>
                  <a:gd name="connsiteX2" fmla="*/ 2047403 w 2047403"/>
                  <a:gd name="connsiteY2" fmla="*/ 381222 h 381222"/>
                  <a:gd name="connsiteX3" fmla="*/ 2047403 w 2047403"/>
                  <a:gd name="connsiteY3" fmla="*/ 381222 h 381222"/>
                </a:gdLst>
                <a:ahLst/>
                <a:cxnLst>
                  <a:cxn ang="0">
                    <a:pos x="connsiteX0" y="connsiteY0"/>
                  </a:cxn>
                  <a:cxn ang="0">
                    <a:pos x="connsiteX1" y="connsiteY1"/>
                  </a:cxn>
                  <a:cxn ang="0">
                    <a:pos x="connsiteX2" y="connsiteY2"/>
                  </a:cxn>
                  <a:cxn ang="0">
                    <a:pos x="connsiteX3" y="connsiteY3"/>
                  </a:cxn>
                </a:cxnLst>
                <a:rect l="l" t="t" r="r" b="b"/>
                <a:pathLst>
                  <a:path w="2047403" h="381222">
                    <a:moveTo>
                      <a:pt x="0" y="0"/>
                    </a:moveTo>
                    <a:lnTo>
                      <a:pt x="506519" y="375890"/>
                    </a:lnTo>
                    <a:lnTo>
                      <a:pt x="2047403" y="381222"/>
                    </a:lnTo>
                    <a:lnTo>
                      <a:pt x="2047403" y="381222"/>
                    </a:lnTo>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Freeform: Shape 87">
                <a:extLst>
                  <a:ext uri="{FF2B5EF4-FFF2-40B4-BE49-F238E27FC236}">
                    <a16:creationId xmlns:a16="http://schemas.microsoft.com/office/drawing/2014/main" id="{3AE092B6-338B-4D0B-A830-BFE6769978DF}"/>
                  </a:ext>
                </a:extLst>
              </p:cNvPr>
              <p:cNvSpPr/>
              <p:nvPr/>
            </p:nvSpPr>
            <p:spPr>
              <a:xfrm rot="2143082">
                <a:off x="-189872" y="1365133"/>
                <a:ext cx="5152485" cy="1114766"/>
              </a:xfrm>
              <a:custGeom>
                <a:avLst/>
                <a:gdLst>
                  <a:gd name="connsiteX0" fmla="*/ 0 w 2391302"/>
                  <a:gd name="connsiteY0" fmla="*/ 7998 h 381222"/>
                  <a:gd name="connsiteX1" fmla="*/ 0 w 2391302"/>
                  <a:gd name="connsiteY1" fmla="*/ 7998 h 381222"/>
                  <a:gd name="connsiteX2" fmla="*/ 71979 w 2391302"/>
                  <a:gd name="connsiteY2" fmla="*/ 7998 h 381222"/>
                  <a:gd name="connsiteX3" fmla="*/ 343899 w 2391302"/>
                  <a:gd name="connsiteY3" fmla="*/ 0 h 381222"/>
                  <a:gd name="connsiteX4" fmla="*/ 850418 w 2391302"/>
                  <a:gd name="connsiteY4" fmla="*/ 375890 h 381222"/>
                  <a:gd name="connsiteX5" fmla="*/ 2391302 w 2391302"/>
                  <a:gd name="connsiteY5" fmla="*/ 381222 h 381222"/>
                  <a:gd name="connsiteX6" fmla="*/ 2391302 w 2391302"/>
                  <a:gd name="connsiteY6" fmla="*/ 381222 h 381222"/>
                  <a:gd name="connsiteX0" fmla="*/ 0 w 2391302"/>
                  <a:gd name="connsiteY0" fmla="*/ 7998 h 381222"/>
                  <a:gd name="connsiteX1" fmla="*/ 0 w 2391302"/>
                  <a:gd name="connsiteY1" fmla="*/ 7998 h 381222"/>
                  <a:gd name="connsiteX2" fmla="*/ 71979 w 2391302"/>
                  <a:gd name="connsiteY2" fmla="*/ 7998 h 381222"/>
                  <a:gd name="connsiteX3" fmla="*/ 343899 w 2391302"/>
                  <a:gd name="connsiteY3" fmla="*/ 0 h 381222"/>
                  <a:gd name="connsiteX4" fmla="*/ 935726 w 2391302"/>
                  <a:gd name="connsiteY4" fmla="*/ 373714 h 381222"/>
                  <a:gd name="connsiteX5" fmla="*/ 2391302 w 2391302"/>
                  <a:gd name="connsiteY5" fmla="*/ 381222 h 381222"/>
                  <a:gd name="connsiteX6" fmla="*/ 2391302 w 2391302"/>
                  <a:gd name="connsiteY6" fmla="*/ 381222 h 381222"/>
                  <a:gd name="connsiteX0" fmla="*/ 0 w 2391302"/>
                  <a:gd name="connsiteY0" fmla="*/ 7998 h 381222"/>
                  <a:gd name="connsiteX1" fmla="*/ 71979 w 2391302"/>
                  <a:gd name="connsiteY1" fmla="*/ 7998 h 381222"/>
                  <a:gd name="connsiteX2" fmla="*/ 343899 w 2391302"/>
                  <a:gd name="connsiteY2" fmla="*/ 0 h 381222"/>
                  <a:gd name="connsiteX3" fmla="*/ 935726 w 2391302"/>
                  <a:gd name="connsiteY3" fmla="*/ 373714 h 381222"/>
                  <a:gd name="connsiteX4" fmla="*/ 2391302 w 2391302"/>
                  <a:gd name="connsiteY4" fmla="*/ 381222 h 381222"/>
                  <a:gd name="connsiteX5" fmla="*/ 2391302 w 2391302"/>
                  <a:gd name="connsiteY5" fmla="*/ 381222 h 381222"/>
                  <a:gd name="connsiteX0" fmla="*/ 0 w 2319323"/>
                  <a:gd name="connsiteY0" fmla="*/ 7998 h 381222"/>
                  <a:gd name="connsiteX1" fmla="*/ 271920 w 2319323"/>
                  <a:gd name="connsiteY1" fmla="*/ 0 h 381222"/>
                  <a:gd name="connsiteX2" fmla="*/ 863747 w 2319323"/>
                  <a:gd name="connsiteY2" fmla="*/ 373714 h 381222"/>
                  <a:gd name="connsiteX3" fmla="*/ 2319323 w 2319323"/>
                  <a:gd name="connsiteY3" fmla="*/ 381222 h 381222"/>
                  <a:gd name="connsiteX4" fmla="*/ 2319323 w 2319323"/>
                  <a:gd name="connsiteY4" fmla="*/ 381222 h 381222"/>
                  <a:gd name="connsiteX0" fmla="*/ 0 w 2188694"/>
                  <a:gd name="connsiteY0" fmla="*/ 10175 h 381222"/>
                  <a:gd name="connsiteX1" fmla="*/ 141291 w 2188694"/>
                  <a:gd name="connsiteY1" fmla="*/ 0 h 381222"/>
                  <a:gd name="connsiteX2" fmla="*/ 733118 w 2188694"/>
                  <a:gd name="connsiteY2" fmla="*/ 373714 h 381222"/>
                  <a:gd name="connsiteX3" fmla="*/ 2188694 w 2188694"/>
                  <a:gd name="connsiteY3" fmla="*/ 381222 h 381222"/>
                  <a:gd name="connsiteX4" fmla="*/ 2188694 w 2188694"/>
                  <a:gd name="connsiteY4" fmla="*/ 381222 h 381222"/>
                  <a:gd name="connsiteX0" fmla="*/ 0 w 2162035"/>
                  <a:gd name="connsiteY0" fmla="*/ 0 h 381930"/>
                  <a:gd name="connsiteX1" fmla="*/ 114632 w 2162035"/>
                  <a:gd name="connsiteY1" fmla="*/ 708 h 381930"/>
                  <a:gd name="connsiteX2" fmla="*/ 706459 w 2162035"/>
                  <a:gd name="connsiteY2" fmla="*/ 374422 h 381930"/>
                  <a:gd name="connsiteX3" fmla="*/ 2162035 w 2162035"/>
                  <a:gd name="connsiteY3" fmla="*/ 381930 h 381930"/>
                  <a:gd name="connsiteX4" fmla="*/ 2162035 w 2162035"/>
                  <a:gd name="connsiteY4" fmla="*/ 381930 h 3819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2035" h="381930">
                    <a:moveTo>
                      <a:pt x="0" y="0"/>
                    </a:moveTo>
                    <a:lnTo>
                      <a:pt x="114632" y="708"/>
                    </a:lnTo>
                    <a:lnTo>
                      <a:pt x="706459" y="374422"/>
                    </a:lnTo>
                    <a:lnTo>
                      <a:pt x="2162035" y="381930"/>
                    </a:lnTo>
                    <a:lnTo>
                      <a:pt x="2162035" y="381930"/>
                    </a:lnTo>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Freeform: Shape 88">
                <a:extLst>
                  <a:ext uri="{FF2B5EF4-FFF2-40B4-BE49-F238E27FC236}">
                    <a16:creationId xmlns:a16="http://schemas.microsoft.com/office/drawing/2014/main" id="{174C63A9-B1AA-42AC-A07D-663E5B3DC602}"/>
                  </a:ext>
                </a:extLst>
              </p:cNvPr>
              <p:cNvSpPr/>
              <p:nvPr/>
            </p:nvSpPr>
            <p:spPr>
              <a:xfrm rot="2143082">
                <a:off x="3332609" y="2161597"/>
                <a:ext cx="2611186" cy="1099113"/>
              </a:xfrm>
              <a:custGeom>
                <a:avLst/>
                <a:gdLst>
                  <a:gd name="connsiteX0" fmla="*/ 0 w 1095680"/>
                  <a:gd name="connsiteY0" fmla="*/ 461199 h 461199"/>
                  <a:gd name="connsiteX1" fmla="*/ 621152 w 1095680"/>
                  <a:gd name="connsiteY1" fmla="*/ 0 h 461199"/>
                  <a:gd name="connsiteX2" fmla="*/ 1095680 w 1095680"/>
                  <a:gd name="connsiteY2" fmla="*/ 0 h 461199"/>
                </a:gdLst>
                <a:ahLst/>
                <a:cxnLst>
                  <a:cxn ang="0">
                    <a:pos x="connsiteX0" y="connsiteY0"/>
                  </a:cxn>
                  <a:cxn ang="0">
                    <a:pos x="connsiteX1" y="connsiteY1"/>
                  </a:cxn>
                  <a:cxn ang="0">
                    <a:pos x="connsiteX2" y="connsiteY2"/>
                  </a:cxn>
                </a:cxnLst>
                <a:rect l="l" t="t" r="r" b="b"/>
                <a:pathLst>
                  <a:path w="1095680" h="461199">
                    <a:moveTo>
                      <a:pt x="0" y="461199"/>
                    </a:moveTo>
                    <a:lnTo>
                      <a:pt x="621152" y="0"/>
                    </a:lnTo>
                    <a:lnTo>
                      <a:pt x="1095680" y="0"/>
                    </a:lnTo>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0" name="Straight Connector 89">
                <a:extLst>
                  <a:ext uri="{FF2B5EF4-FFF2-40B4-BE49-F238E27FC236}">
                    <a16:creationId xmlns:a16="http://schemas.microsoft.com/office/drawing/2014/main" id="{13BF2365-0B0D-40B9-A063-33FD0FCECA03}"/>
                  </a:ext>
                </a:extLst>
              </p:cNvPr>
              <p:cNvCxnSpPr>
                <a:cxnSpLocks/>
              </p:cNvCxnSpPr>
              <p:nvPr/>
            </p:nvCxnSpPr>
            <p:spPr>
              <a:xfrm rot="2143082" flipV="1">
                <a:off x="1319091" y="3532941"/>
                <a:ext cx="0" cy="43976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7389CC75-F22D-4E8B-AA38-EB6225EAE0DE}"/>
                  </a:ext>
                </a:extLst>
              </p:cNvPr>
              <p:cNvCxnSpPr>
                <a:cxnSpLocks/>
              </p:cNvCxnSpPr>
              <p:nvPr/>
            </p:nvCxnSpPr>
            <p:spPr>
              <a:xfrm rot="2143082" flipV="1">
                <a:off x="1490130" y="3655926"/>
                <a:ext cx="0" cy="43976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1FD7047D-8AC7-435B-B610-9DBAF202BD50}"/>
                  </a:ext>
                </a:extLst>
              </p:cNvPr>
              <p:cNvCxnSpPr>
                <a:cxnSpLocks/>
              </p:cNvCxnSpPr>
              <p:nvPr/>
            </p:nvCxnSpPr>
            <p:spPr>
              <a:xfrm rot="2143082" flipV="1">
                <a:off x="1661174" y="3778910"/>
                <a:ext cx="0" cy="43976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38C52008-23DF-4D3A-8C73-AEE0F4532613}"/>
                  </a:ext>
                </a:extLst>
              </p:cNvPr>
              <p:cNvCxnSpPr>
                <a:cxnSpLocks/>
              </p:cNvCxnSpPr>
              <p:nvPr/>
            </p:nvCxnSpPr>
            <p:spPr>
              <a:xfrm rot="2143082" flipV="1">
                <a:off x="1832213" y="3901899"/>
                <a:ext cx="0" cy="43976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9F23CB5B-5948-44E4-9BF6-B83CCE7F7777}"/>
                  </a:ext>
                </a:extLst>
              </p:cNvPr>
              <p:cNvCxnSpPr>
                <a:cxnSpLocks/>
              </p:cNvCxnSpPr>
              <p:nvPr/>
            </p:nvCxnSpPr>
            <p:spPr>
              <a:xfrm rot="2143082" flipV="1">
                <a:off x="2003248" y="4024888"/>
                <a:ext cx="0" cy="43976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5EAF4F6D-11CE-4C3D-AE20-E4F6CF1428B3}"/>
                  </a:ext>
                </a:extLst>
              </p:cNvPr>
              <p:cNvCxnSpPr>
                <a:cxnSpLocks/>
              </p:cNvCxnSpPr>
              <p:nvPr/>
            </p:nvCxnSpPr>
            <p:spPr>
              <a:xfrm rot="2143082" flipV="1">
                <a:off x="2174296" y="4147877"/>
                <a:ext cx="0" cy="43976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96" name="Freeform: Shape 95">
                <a:extLst>
                  <a:ext uri="{FF2B5EF4-FFF2-40B4-BE49-F238E27FC236}">
                    <a16:creationId xmlns:a16="http://schemas.microsoft.com/office/drawing/2014/main" id="{E700EA4F-DA6F-4D72-B8FA-FD385DDD00E9}"/>
                  </a:ext>
                </a:extLst>
              </p:cNvPr>
              <p:cNvSpPr/>
              <p:nvPr/>
            </p:nvSpPr>
            <p:spPr>
              <a:xfrm rot="2143082">
                <a:off x="4431107" y="1624748"/>
                <a:ext cx="3523756" cy="231821"/>
              </a:xfrm>
              <a:custGeom>
                <a:avLst/>
                <a:gdLst>
                  <a:gd name="connsiteX0" fmla="*/ 0 w 1478604"/>
                  <a:gd name="connsiteY0" fmla="*/ 0 h 97276"/>
                  <a:gd name="connsiteX1" fmla="*/ 107004 w 1478604"/>
                  <a:gd name="connsiteY1" fmla="*/ 97276 h 97276"/>
                  <a:gd name="connsiteX2" fmla="*/ 1478604 w 1478604"/>
                  <a:gd name="connsiteY2" fmla="*/ 97276 h 97276"/>
                </a:gdLst>
                <a:ahLst/>
                <a:cxnLst>
                  <a:cxn ang="0">
                    <a:pos x="connsiteX0" y="connsiteY0"/>
                  </a:cxn>
                  <a:cxn ang="0">
                    <a:pos x="connsiteX1" y="connsiteY1"/>
                  </a:cxn>
                  <a:cxn ang="0">
                    <a:pos x="connsiteX2" y="connsiteY2"/>
                  </a:cxn>
                </a:cxnLst>
                <a:rect l="l" t="t" r="r" b="b"/>
                <a:pathLst>
                  <a:path w="1478604" h="97276">
                    <a:moveTo>
                      <a:pt x="0" y="0"/>
                    </a:moveTo>
                    <a:lnTo>
                      <a:pt x="107004" y="97276"/>
                    </a:lnTo>
                    <a:lnTo>
                      <a:pt x="1478604" y="97276"/>
                    </a:lnTo>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271413"/>
            <a:ext cx="11573197" cy="724247"/>
          </a:xfrm>
          <a:prstGeom prst="rect">
            <a:avLst/>
          </a:prstGeom>
        </p:spPr>
        <p:txBody>
          <a:bodyPr anchor="ctr"/>
          <a:lstStyle>
            <a:lvl1pPr marL="0" indent="0" algn="ctr">
              <a:buNone/>
              <a:defRPr sz="5400" b="0" baseline="0">
                <a:solidFill>
                  <a:schemeClr val="bg1"/>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371970904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3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53455062"/>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4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24836057"/>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5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7961940"/>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Image slide layout">
    <p:spTree>
      <p:nvGrpSpPr>
        <p:cNvPr id="1" name=""/>
        <p:cNvGrpSpPr/>
        <p:nvPr/>
      </p:nvGrpSpPr>
      <p:grpSpPr>
        <a:xfrm>
          <a:off x="0" y="0"/>
          <a:ext cx="0" cy="0"/>
          <a:chOff x="0" y="0"/>
          <a:chExt cx="0" cy="0"/>
        </a:xfrm>
      </p:grpSpPr>
      <p:sp>
        <p:nvSpPr>
          <p:cNvPr id="2" name="그림 개체 틀 2">
            <a:extLst>
              <a:ext uri="{FF2B5EF4-FFF2-40B4-BE49-F238E27FC236}">
                <a16:creationId xmlns:a16="http://schemas.microsoft.com/office/drawing/2014/main" id="{C70177A7-4E03-44B8-A2CB-D0A1D4726718}"/>
              </a:ext>
            </a:extLst>
          </p:cNvPr>
          <p:cNvSpPr>
            <a:spLocks noGrp="1"/>
          </p:cNvSpPr>
          <p:nvPr>
            <p:ph type="pic" sz="quarter" idx="14" hasCustomPrompt="1"/>
          </p:nvPr>
        </p:nvSpPr>
        <p:spPr>
          <a:xfrm>
            <a:off x="905523" y="1523993"/>
            <a:ext cx="2769493" cy="4508089"/>
          </a:xfrm>
          <a:prstGeom prst="rect">
            <a:avLst/>
          </a:prstGeom>
          <a:solidFill>
            <a:schemeClr val="bg1">
              <a:lumMod val="95000"/>
            </a:schemeClr>
          </a:solidFill>
          <a:ln w="19050">
            <a:noFill/>
          </a:ln>
        </p:spPr>
        <p:txBody>
          <a:bodyPr anchor="ctr"/>
          <a:lstStyle>
            <a:lvl1pPr marL="0" indent="0" algn="ctr">
              <a:lnSpc>
                <a:spcPct val="100000"/>
              </a:lnSpc>
              <a:buNone/>
              <a:defRPr sz="1800">
                <a:solidFill>
                  <a:schemeClr val="tx1">
                    <a:lumMod val="75000"/>
                    <a:lumOff val="25000"/>
                  </a:schemeClr>
                </a:solidFill>
              </a:defRPr>
            </a:lvl1pPr>
          </a:lstStyle>
          <a:p>
            <a:r>
              <a:rPr lang="en-US" altLang="ko-KR" dirty="0"/>
              <a:t>Place Your Picture Here And Send To Back</a:t>
            </a:r>
            <a:endParaRPr lang="ko-KR" altLang="en-US" dirty="0"/>
          </a:p>
        </p:txBody>
      </p:sp>
      <p:sp>
        <p:nvSpPr>
          <p:cNvPr id="5" name="Text Placeholder 9">
            <a:extLst>
              <a:ext uri="{FF2B5EF4-FFF2-40B4-BE49-F238E27FC236}">
                <a16:creationId xmlns:a16="http://schemas.microsoft.com/office/drawing/2014/main" id="{97FBA5D5-9D26-4145-9A6D-E1B8D15079DD}"/>
              </a:ext>
            </a:extLst>
          </p:cNvPr>
          <p:cNvSpPr>
            <a:spLocks noGrp="1"/>
          </p:cNvSpPr>
          <p:nvPr>
            <p:ph type="body" sz="quarter" idx="10" hasCustomPrompt="1"/>
          </p:nvPr>
        </p:nvSpPr>
        <p:spPr>
          <a:xfrm>
            <a:off x="323529" y="400472"/>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grpSp>
        <p:nvGrpSpPr>
          <p:cNvPr id="28" name="Group 27">
            <a:extLst>
              <a:ext uri="{FF2B5EF4-FFF2-40B4-BE49-F238E27FC236}">
                <a16:creationId xmlns:a16="http://schemas.microsoft.com/office/drawing/2014/main" id="{F993DBB3-83A4-48ED-A030-276D3FA6129F}"/>
              </a:ext>
            </a:extLst>
          </p:cNvPr>
          <p:cNvGrpSpPr/>
          <p:nvPr userDrawn="1"/>
        </p:nvGrpSpPr>
        <p:grpSpPr>
          <a:xfrm>
            <a:off x="5655129" y="211061"/>
            <a:ext cx="881742" cy="137160"/>
            <a:chOff x="5215346" y="150098"/>
            <a:chExt cx="881742" cy="137160"/>
          </a:xfrm>
        </p:grpSpPr>
        <p:sp>
          <p:nvSpPr>
            <p:cNvPr id="3" name="Rectangle 2">
              <a:extLst>
                <a:ext uri="{FF2B5EF4-FFF2-40B4-BE49-F238E27FC236}">
                  <a16:creationId xmlns:a16="http://schemas.microsoft.com/office/drawing/2014/main" id="{704EBD44-378C-4ED7-A818-05C3DBEE9400}"/>
                </a:ext>
              </a:extLst>
            </p:cNvPr>
            <p:cNvSpPr/>
            <p:nvPr userDrawn="1"/>
          </p:nvSpPr>
          <p:spPr>
            <a:xfrm>
              <a:off x="5215346" y="150098"/>
              <a:ext cx="137160" cy="1371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5A9D33B7-FAEA-4352-9EA8-17DA87106339}"/>
                </a:ext>
              </a:extLst>
            </p:cNvPr>
            <p:cNvSpPr/>
            <p:nvPr userDrawn="1"/>
          </p:nvSpPr>
          <p:spPr>
            <a:xfrm>
              <a:off x="5463540" y="150098"/>
              <a:ext cx="137160" cy="1371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2DD3A1CC-1999-4F2B-9477-2B2D5FF6BE55}"/>
                </a:ext>
              </a:extLst>
            </p:cNvPr>
            <p:cNvSpPr/>
            <p:nvPr userDrawn="1"/>
          </p:nvSpPr>
          <p:spPr>
            <a:xfrm>
              <a:off x="5711734" y="150098"/>
              <a:ext cx="137160" cy="1371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0B3D1F40-4DCC-4CB8-A055-86BC7F104D0C}"/>
                </a:ext>
              </a:extLst>
            </p:cNvPr>
            <p:cNvSpPr/>
            <p:nvPr userDrawn="1"/>
          </p:nvSpPr>
          <p:spPr>
            <a:xfrm>
              <a:off x="5959928" y="150098"/>
              <a:ext cx="137160" cy="1371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9" name="Group 28">
            <a:extLst>
              <a:ext uri="{FF2B5EF4-FFF2-40B4-BE49-F238E27FC236}">
                <a16:creationId xmlns:a16="http://schemas.microsoft.com/office/drawing/2014/main" id="{59292C63-2447-4D31-B7AA-770A911B0F6D}"/>
              </a:ext>
            </a:extLst>
          </p:cNvPr>
          <p:cNvGrpSpPr/>
          <p:nvPr userDrawn="1"/>
        </p:nvGrpSpPr>
        <p:grpSpPr>
          <a:xfrm>
            <a:off x="5655129" y="6509779"/>
            <a:ext cx="881742" cy="137160"/>
            <a:chOff x="5215346" y="150098"/>
            <a:chExt cx="881742" cy="137160"/>
          </a:xfrm>
        </p:grpSpPr>
        <p:sp>
          <p:nvSpPr>
            <p:cNvPr id="30" name="Rectangle 29">
              <a:extLst>
                <a:ext uri="{FF2B5EF4-FFF2-40B4-BE49-F238E27FC236}">
                  <a16:creationId xmlns:a16="http://schemas.microsoft.com/office/drawing/2014/main" id="{06DA6094-5954-4FAD-AF32-184A1FAD81B9}"/>
                </a:ext>
              </a:extLst>
            </p:cNvPr>
            <p:cNvSpPr/>
            <p:nvPr userDrawn="1"/>
          </p:nvSpPr>
          <p:spPr>
            <a:xfrm>
              <a:off x="5215346" y="150098"/>
              <a:ext cx="137160" cy="1371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027C7114-8C9E-48DD-8146-64981AFC107C}"/>
                </a:ext>
              </a:extLst>
            </p:cNvPr>
            <p:cNvSpPr/>
            <p:nvPr userDrawn="1"/>
          </p:nvSpPr>
          <p:spPr>
            <a:xfrm>
              <a:off x="5463540" y="150098"/>
              <a:ext cx="137160" cy="1371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D351F7EC-FADE-48DE-98C8-988120E44352}"/>
                </a:ext>
              </a:extLst>
            </p:cNvPr>
            <p:cNvSpPr/>
            <p:nvPr userDrawn="1"/>
          </p:nvSpPr>
          <p:spPr>
            <a:xfrm>
              <a:off x="5711734" y="150098"/>
              <a:ext cx="137160" cy="1371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4918B9AF-99B8-4E36-980C-9A098120F27B}"/>
                </a:ext>
              </a:extLst>
            </p:cNvPr>
            <p:cNvSpPr/>
            <p:nvPr userDrawn="1"/>
          </p:nvSpPr>
          <p:spPr>
            <a:xfrm>
              <a:off x="5959928" y="150098"/>
              <a:ext cx="137160" cy="1371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810983526"/>
      </p:ext>
    </p:extLst>
  </p:cSld>
  <p:clrMapOvr>
    <a:masterClrMapping/>
  </p:clrMapOvr>
  <p:extLst>
    <p:ext uri="{DCECCB84-F9BA-43D5-87BE-67443E8EF086}">
      <p15:sldGuideLst xmlns:p15="http://schemas.microsoft.com/office/powerpoint/2012/main">
        <p15:guide id="1" orient="horz" pos="2376">
          <p15:clr>
            <a:srgbClr val="FBAE40"/>
          </p15:clr>
        </p15:guide>
        <p15:guide id="2" pos="3840">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_Image slide layout">
    <p:spTree>
      <p:nvGrpSpPr>
        <p:cNvPr id="1" name=""/>
        <p:cNvGrpSpPr/>
        <p:nvPr/>
      </p:nvGrpSpPr>
      <p:grpSpPr>
        <a:xfrm>
          <a:off x="0" y="0"/>
          <a:ext cx="0" cy="0"/>
          <a:chOff x="0" y="0"/>
          <a:chExt cx="0" cy="0"/>
        </a:xfrm>
      </p:grpSpPr>
      <p:grpSp>
        <p:nvGrpSpPr>
          <p:cNvPr id="28" name="Group 27">
            <a:extLst>
              <a:ext uri="{FF2B5EF4-FFF2-40B4-BE49-F238E27FC236}">
                <a16:creationId xmlns:a16="http://schemas.microsoft.com/office/drawing/2014/main" id="{85BBC227-AF4F-4A86-8578-E4ED64CD1957}"/>
              </a:ext>
            </a:extLst>
          </p:cNvPr>
          <p:cNvGrpSpPr/>
          <p:nvPr userDrawn="1"/>
        </p:nvGrpSpPr>
        <p:grpSpPr>
          <a:xfrm>
            <a:off x="8908663" y="1442569"/>
            <a:ext cx="2607090" cy="4865936"/>
            <a:chOff x="3501573" y="3178068"/>
            <a:chExt cx="1340594" cy="2737840"/>
          </a:xfrm>
        </p:grpSpPr>
        <p:sp>
          <p:nvSpPr>
            <p:cNvPr id="29" name="Freeform: Shape 28">
              <a:extLst>
                <a:ext uri="{FF2B5EF4-FFF2-40B4-BE49-F238E27FC236}">
                  <a16:creationId xmlns:a16="http://schemas.microsoft.com/office/drawing/2014/main" id="{F75DA36E-DC6D-4420-8B91-D6BEC1BF25A4}"/>
                </a:ext>
              </a:extLst>
            </p:cNvPr>
            <p:cNvSpPr/>
            <p:nvPr/>
          </p:nvSpPr>
          <p:spPr>
            <a:xfrm>
              <a:off x="3504728" y="3612346"/>
              <a:ext cx="62939" cy="220286"/>
            </a:xfrm>
            <a:custGeom>
              <a:avLst/>
              <a:gdLst>
                <a:gd name="connsiteX0" fmla="*/ 12859 w 19050"/>
                <a:gd name="connsiteY0" fmla="*/ 68104 h 66675"/>
                <a:gd name="connsiteX1" fmla="*/ 12859 w 19050"/>
                <a:gd name="connsiteY1" fmla="*/ 68104 h 66675"/>
                <a:gd name="connsiteX2" fmla="*/ 7144 w 19050"/>
                <a:gd name="connsiteY2" fmla="*/ 62389 h 66675"/>
                <a:gd name="connsiteX3" fmla="*/ 7144 w 19050"/>
                <a:gd name="connsiteY3" fmla="*/ 12859 h 66675"/>
                <a:gd name="connsiteX4" fmla="*/ 12859 w 19050"/>
                <a:gd name="connsiteY4" fmla="*/ 7144 h 66675"/>
                <a:gd name="connsiteX5" fmla="*/ 12859 w 19050"/>
                <a:gd name="connsiteY5" fmla="*/ 7144 h 66675"/>
                <a:gd name="connsiteX6" fmla="*/ 18574 w 19050"/>
                <a:gd name="connsiteY6" fmla="*/ 12859 h 66675"/>
                <a:gd name="connsiteX7" fmla="*/ 18574 w 19050"/>
                <a:gd name="connsiteY7" fmla="*/ 62389 h 66675"/>
                <a:gd name="connsiteX8" fmla="*/ 12859 w 19050"/>
                <a:gd name="connsiteY8" fmla="*/ 6810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0" h="66675">
                  <a:moveTo>
                    <a:pt x="12859" y="68104"/>
                  </a:moveTo>
                  <a:lnTo>
                    <a:pt x="12859" y="68104"/>
                  </a:lnTo>
                  <a:cubicBezTo>
                    <a:pt x="10001" y="68104"/>
                    <a:pt x="7144" y="65246"/>
                    <a:pt x="7144" y="62389"/>
                  </a:cubicBezTo>
                  <a:lnTo>
                    <a:pt x="7144" y="12859"/>
                  </a:lnTo>
                  <a:cubicBezTo>
                    <a:pt x="7144" y="10001"/>
                    <a:pt x="10001" y="7144"/>
                    <a:pt x="12859" y="7144"/>
                  </a:cubicBezTo>
                  <a:lnTo>
                    <a:pt x="12859" y="7144"/>
                  </a:lnTo>
                  <a:cubicBezTo>
                    <a:pt x="15716" y="7144"/>
                    <a:pt x="18574" y="10001"/>
                    <a:pt x="18574" y="12859"/>
                  </a:cubicBezTo>
                  <a:lnTo>
                    <a:pt x="18574" y="62389"/>
                  </a:lnTo>
                  <a:cubicBezTo>
                    <a:pt x="18574" y="65246"/>
                    <a:pt x="15716" y="68104"/>
                    <a:pt x="12859" y="68104"/>
                  </a:cubicBezTo>
                  <a:close/>
                </a:path>
              </a:pathLst>
            </a:custGeom>
            <a:solidFill>
              <a:srgbClr val="808080"/>
            </a:solid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1C33EBDE-2F8C-4AD2-9A7D-001C344CA9D9}"/>
                </a:ext>
              </a:extLst>
            </p:cNvPr>
            <p:cNvSpPr/>
            <p:nvPr/>
          </p:nvSpPr>
          <p:spPr>
            <a:xfrm>
              <a:off x="3501573" y="3832632"/>
              <a:ext cx="62939" cy="220286"/>
            </a:xfrm>
            <a:custGeom>
              <a:avLst/>
              <a:gdLst>
                <a:gd name="connsiteX0" fmla="*/ 12859 w 19050"/>
                <a:gd name="connsiteY0" fmla="*/ 68104 h 66675"/>
                <a:gd name="connsiteX1" fmla="*/ 12859 w 19050"/>
                <a:gd name="connsiteY1" fmla="*/ 68104 h 66675"/>
                <a:gd name="connsiteX2" fmla="*/ 7144 w 19050"/>
                <a:gd name="connsiteY2" fmla="*/ 62389 h 66675"/>
                <a:gd name="connsiteX3" fmla="*/ 7144 w 19050"/>
                <a:gd name="connsiteY3" fmla="*/ 12859 h 66675"/>
                <a:gd name="connsiteX4" fmla="*/ 12859 w 19050"/>
                <a:gd name="connsiteY4" fmla="*/ 7144 h 66675"/>
                <a:gd name="connsiteX5" fmla="*/ 12859 w 19050"/>
                <a:gd name="connsiteY5" fmla="*/ 7144 h 66675"/>
                <a:gd name="connsiteX6" fmla="*/ 18574 w 19050"/>
                <a:gd name="connsiteY6" fmla="*/ 12859 h 66675"/>
                <a:gd name="connsiteX7" fmla="*/ 18574 w 19050"/>
                <a:gd name="connsiteY7" fmla="*/ 62389 h 66675"/>
                <a:gd name="connsiteX8" fmla="*/ 12859 w 19050"/>
                <a:gd name="connsiteY8" fmla="*/ 6810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0" h="66675">
                  <a:moveTo>
                    <a:pt x="12859" y="68104"/>
                  </a:moveTo>
                  <a:lnTo>
                    <a:pt x="12859" y="68104"/>
                  </a:lnTo>
                  <a:cubicBezTo>
                    <a:pt x="10001" y="68104"/>
                    <a:pt x="7144" y="65246"/>
                    <a:pt x="7144" y="62389"/>
                  </a:cubicBezTo>
                  <a:lnTo>
                    <a:pt x="7144" y="12859"/>
                  </a:lnTo>
                  <a:cubicBezTo>
                    <a:pt x="7144" y="10001"/>
                    <a:pt x="10001" y="7144"/>
                    <a:pt x="12859" y="7144"/>
                  </a:cubicBezTo>
                  <a:lnTo>
                    <a:pt x="12859" y="7144"/>
                  </a:lnTo>
                  <a:cubicBezTo>
                    <a:pt x="15716" y="7144"/>
                    <a:pt x="18574" y="10001"/>
                    <a:pt x="18574" y="12859"/>
                  </a:cubicBezTo>
                  <a:lnTo>
                    <a:pt x="18574" y="62389"/>
                  </a:lnTo>
                  <a:cubicBezTo>
                    <a:pt x="18574" y="65246"/>
                    <a:pt x="15716" y="68104"/>
                    <a:pt x="12859" y="68104"/>
                  </a:cubicBezTo>
                  <a:close/>
                </a:path>
              </a:pathLst>
            </a:custGeom>
            <a:solidFill>
              <a:srgbClr val="808080"/>
            </a:solid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B014FD0E-92B3-4762-8272-5D637A10AE3D}"/>
                </a:ext>
              </a:extLst>
            </p:cNvPr>
            <p:cNvSpPr/>
            <p:nvPr/>
          </p:nvSpPr>
          <p:spPr>
            <a:xfrm>
              <a:off x="4776089" y="3829487"/>
              <a:ext cx="62939" cy="220286"/>
            </a:xfrm>
            <a:custGeom>
              <a:avLst/>
              <a:gdLst>
                <a:gd name="connsiteX0" fmla="*/ 12859 w 19050"/>
                <a:gd name="connsiteY0" fmla="*/ 68104 h 66675"/>
                <a:gd name="connsiteX1" fmla="*/ 12859 w 19050"/>
                <a:gd name="connsiteY1" fmla="*/ 68104 h 66675"/>
                <a:gd name="connsiteX2" fmla="*/ 7144 w 19050"/>
                <a:gd name="connsiteY2" fmla="*/ 62389 h 66675"/>
                <a:gd name="connsiteX3" fmla="*/ 7144 w 19050"/>
                <a:gd name="connsiteY3" fmla="*/ 12859 h 66675"/>
                <a:gd name="connsiteX4" fmla="*/ 12859 w 19050"/>
                <a:gd name="connsiteY4" fmla="*/ 7144 h 66675"/>
                <a:gd name="connsiteX5" fmla="*/ 12859 w 19050"/>
                <a:gd name="connsiteY5" fmla="*/ 7144 h 66675"/>
                <a:gd name="connsiteX6" fmla="*/ 18574 w 19050"/>
                <a:gd name="connsiteY6" fmla="*/ 12859 h 66675"/>
                <a:gd name="connsiteX7" fmla="*/ 18574 w 19050"/>
                <a:gd name="connsiteY7" fmla="*/ 62389 h 66675"/>
                <a:gd name="connsiteX8" fmla="*/ 12859 w 19050"/>
                <a:gd name="connsiteY8" fmla="*/ 6810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0" h="66675">
                  <a:moveTo>
                    <a:pt x="12859" y="68104"/>
                  </a:moveTo>
                  <a:lnTo>
                    <a:pt x="12859" y="68104"/>
                  </a:lnTo>
                  <a:cubicBezTo>
                    <a:pt x="10001" y="68104"/>
                    <a:pt x="7144" y="65246"/>
                    <a:pt x="7144" y="62389"/>
                  </a:cubicBezTo>
                  <a:lnTo>
                    <a:pt x="7144" y="12859"/>
                  </a:lnTo>
                  <a:cubicBezTo>
                    <a:pt x="7144" y="10001"/>
                    <a:pt x="10001" y="7144"/>
                    <a:pt x="12859" y="7144"/>
                  </a:cubicBezTo>
                  <a:lnTo>
                    <a:pt x="12859" y="7144"/>
                  </a:lnTo>
                  <a:cubicBezTo>
                    <a:pt x="15716" y="7144"/>
                    <a:pt x="18574" y="10001"/>
                    <a:pt x="18574" y="12859"/>
                  </a:cubicBezTo>
                  <a:lnTo>
                    <a:pt x="18574" y="62389"/>
                  </a:lnTo>
                  <a:cubicBezTo>
                    <a:pt x="19526" y="65246"/>
                    <a:pt x="16669" y="68104"/>
                    <a:pt x="12859" y="68104"/>
                  </a:cubicBezTo>
                  <a:close/>
                </a:path>
              </a:pathLst>
            </a:custGeom>
            <a:solidFill>
              <a:srgbClr val="808080"/>
            </a:solid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4696C806-CE75-40EE-95C9-74ECEFA302A5}"/>
                </a:ext>
              </a:extLst>
            </p:cNvPr>
            <p:cNvSpPr/>
            <p:nvPr/>
          </p:nvSpPr>
          <p:spPr>
            <a:xfrm>
              <a:off x="3520451" y="3178068"/>
              <a:ext cx="1321716" cy="2737840"/>
            </a:xfrm>
            <a:custGeom>
              <a:avLst/>
              <a:gdLst>
                <a:gd name="connsiteX0" fmla="*/ 350044 w 400050"/>
                <a:gd name="connsiteY0" fmla="*/ 7144 h 828675"/>
                <a:gd name="connsiteX1" fmla="*/ 53816 w 400050"/>
                <a:gd name="connsiteY1" fmla="*/ 7144 h 828675"/>
                <a:gd name="connsiteX2" fmla="*/ 7144 w 400050"/>
                <a:gd name="connsiteY2" fmla="*/ 53816 h 828675"/>
                <a:gd name="connsiteX3" fmla="*/ 7144 w 400050"/>
                <a:gd name="connsiteY3" fmla="*/ 781526 h 828675"/>
                <a:gd name="connsiteX4" fmla="*/ 53816 w 400050"/>
                <a:gd name="connsiteY4" fmla="*/ 828199 h 828675"/>
                <a:gd name="connsiteX5" fmla="*/ 350044 w 400050"/>
                <a:gd name="connsiteY5" fmla="*/ 828199 h 828675"/>
                <a:gd name="connsiteX6" fmla="*/ 396716 w 400050"/>
                <a:gd name="connsiteY6" fmla="*/ 781526 h 828675"/>
                <a:gd name="connsiteX7" fmla="*/ 396716 w 400050"/>
                <a:gd name="connsiteY7" fmla="*/ 53816 h 828675"/>
                <a:gd name="connsiteX8" fmla="*/ 350044 w 400050"/>
                <a:gd name="connsiteY8" fmla="*/ 7144 h 828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0050" h="828675">
                  <a:moveTo>
                    <a:pt x="350044" y="7144"/>
                  </a:moveTo>
                  <a:lnTo>
                    <a:pt x="53816" y="7144"/>
                  </a:lnTo>
                  <a:cubicBezTo>
                    <a:pt x="28099" y="7144"/>
                    <a:pt x="7144" y="28099"/>
                    <a:pt x="7144" y="53816"/>
                  </a:cubicBezTo>
                  <a:lnTo>
                    <a:pt x="7144" y="781526"/>
                  </a:lnTo>
                  <a:cubicBezTo>
                    <a:pt x="7144" y="807244"/>
                    <a:pt x="28099" y="828199"/>
                    <a:pt x="53816" y="828199"/>
                  </a:cubicBezTo>
                  <a:lnTo>
                    <a:pt x="350044" y="828199"/>
                  </a:lnTo>
                  <a:cubicBezTo>
                    <a:pt x="375761" y="828199"/>
                    <a:pt x="396716" y="807244"/>
                    <a:pt x="396716" y="781526"/>
                  </a:cubicBezTo>
                  <a:lnTo>
                    <a:pt x="396716" y="53816"/>
                  </a:lnTo>
                  <a:cubicBezTo>
                    <a:pt x="396716" y="28099"/>
                    <a:pt x="375761" y="7144"/>
                    <a:pt x="350044" y="7144"/>
                  </a:cubicBezTo>
                  <a:close/>
                </a:path>
              </a:pathLst>
            </a:custGeom>
            <a:solidFill>
              <a:srgbClr val="808080"/>
            </a:solid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C3200AA0-359B-491A-BC96-83532301F9FD}"/>
                </a:ext>
              </a:extLst>
            </p:cNvPr>
            <p:cNvSpPr/>
            <p:nvPr/>
          </p:nvSpPr>
          <p:spPr>
            <a:xfrm>
              <a:off x="3529897" y="3190651"/>
              <a:ext cx="1290246" cy="2706371"/>
            </a:xfrm>
            <a:custGeom>
              <a:avLst/>
              <a:gdLst>
                <a:gd name="connsiteX0" fmla="*/ 345281 w 390525"/>
                <a:gd name="connsiteY0" fmla="*/ 7144 h 819150"/>
                <a:gd name="connsiteX1" fmla="*/ 52864 w 390525"/>
                <a:gd name="connsiteY1" fmla="*/ 7144 h 819150"/>
                <a:gd name="connsiteX2" fmla="*/ 7144 w 390525"/>
                <a:gd name="connsiteY2" fmla="*/ 52864 h 819150"/>
                <a:gd name="connsiteX3" fmla="*/ 7144 w 390525"/>
                <a:gd name="connsiteY3" fmla="*/ 772954 h 819150"/>
                <a:gd name="connsiteX4" fmla="*/ 52864 w 390525"/>
                <a:gd name="connsiteY4" fmla="*/ 818674 h 819150"/>
                <a:gd name="connsiteX5" fmla="*/ 345281 w 390525"/>
                <a:gd name="connsiteY5" fmla="*/ 818674 h 819150"/>
                <a:gd name="connsiteX6" fmla="*/ 391001 w 390525"/>
                <a:gd name="connsiteY6" fmla="*/ 772954 h 819150"/>
                <a:gd name="connsiteX7" fmla="*/ 391001 w 390525"/>
                <a:gd name="connsiteY7" fmla="*/ 52864 h 819150"/>
                <a:gd name="connsiteX8" fmla="*/ 345281 w 390525"/>
                <a:gd name="connsiteY8" fmla="*/ 7144 h 819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525" h="819150">
                  <a:moveTo>
                    <a:pt x="345281" y="7144"/>
                  </a:moveTo>
                  <a:lnTo>
                    <a:pt x="52864" y="7144"/>
                  </a:lnTo>
                  <a:cubicBezTo>
                    <a:pt x="27146" y="7144"/>
                    <a:pt x="7144" y="27146"/>
                    <a:pt x="7144" y="52864"/>
                  </a:cubicBezTo>
                  <a:lnTo>
                    <a:pt x="7144" y="772954"/>
                  </a:lnTo>
                  <a:cubicBezTo>
                    <a:pt x="7144" y="798671"/>
                    <a:pt x="27146" y="818674"/>
                    <a:pt x="52864" y="818674"/>
                  </a:cubicBezTo>
                  <a:lnTo>
                    <a:pt x="345281" y="818674"/>
                  </a:lnTo>
                  <a:cubicBezTo>
                    <a:pt x="370999" y="818674"/>
                    <a:pt x="391001" y="798671"/>
                    <a:pt x="391001" y="772954"/>
                  </a:cubicBezTo>
                  <a:lnTo>
                    <a:pt x="391001" y="52864"/>
                  </a:lnTo>
                  <a:cubicBezTo>
                    <a:pt x="391001" y="28099"/>
                    <a:pt x="370046" y="7144"/>
                    <a:pt x="345281" y="7144"/>
                  </a:cubicBezTo>
                  <a:close/>
                </a:path>
              </a:pathLst>
            </a:custGeom>
            <a:solidFill>
              <a:srgbClr val="1A1A1A"/>
            </a:solidFill>
            <a:ln w="95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70607C34-9BB1-4319-8C5C-A85A2060C081}"/>
                </a:ext>
              </a:extLst>
            </p:cNvPr>
            <p:cNvSpPr/>
            <p:nvPr/>
          </p:nvSpPr>
          <p:spPr>
            <a:xfrm>
              <a:off x="3627447" y="3596610"/>
              <a:ext cx="1101430" cy="1951104"/>
            </a:xfrm>
            <a:custGeom>
              <a:avLst/>
              <a:gdLst>
                <a:gd name="connsiteX0" fmla="*/ 7144 w 333375"/>
                <a:gd name="connsiteY0" fmla="*/ 7144 h 590550"/>
                <a:gd name="connsiteX1" fmla="*/ 331946 w 333375"/>
                <a:gd name="connsiteY1" fmla="*/ 7144 h 590550"/>
                <a:gd name="connsiteX2" fmla="*/ 331946 w 333375"/>
                <a:gd name="connsiteY2" fmla="*/ 586264 h 590550"/>
                <a:gd name="connsiteX3" fmla="*/ 7144 w 333375"/>
                <a:gd name="connsiteY3" fmla="*/ 586264 h 590550"/>
              </a:gdLst>
              <a:ahLst/>
              <a:cxnLst>
                <a:cxn ang="0">
                  <a:pos x="connsiteX0" y="connsiteY0"/>
                </a:cxn>
                <a:cxn ang="0">
                  <a:pos x="connsiteX1" y="connsiteY1"/>
                </a:cxn>
                <a:cxn ang="0">
                  <a:pos x="connsiteX2" y="connsiteY2"/>
                </a:cxn>
                <a:cxn ang="0">
                  <a:pos x="connsiteX3" y="connsiteY3"/>
                </a:cxn>
              </a:cxnLst>
              <a:rect l="l" t="t" r="r" b="b"/>
              <a:pathLst>
                <a:path w="333375" h="590550">
                  <a:moveTo>
                    <a:pt x="7144" y="7144"/>
                  </a:moveTo>
                  <a:lnTo>
                    <a:pt x="331946" y="7144"/>
                  </a:lnTo>
                  <a:lnTo>
                    <a:pt x="331946" y="586264"/>
                  </a:lnTo>
                  <a:lnTo>
                    <a:pt x="7144" y="586264"/>
                  </a:lnTo>
                  <a:close/>
                </a:path>
              </a:pathLst>
            </a:custGeom>
            <a:solidFill>
              <a:schemeClr val="bg1">
                <a:lumMod val="95000"/>
              </a:schemeClr>
            </a:solidFill>
            <a:ln w="9525" cap="flat">
              <a:noFill/>
              <a:prstDash val="solid"/>
              <a:miter/>
            </a:ln>
          </p:spPr>
          <p:txBody>
            <a:bodyPr rtlCol="0" anchor="ctr"/>
            <a:lstStyle/>
            <a:p>
              <a:endParaRPr lang="en-US" dirty="0"/>
            </a:p>
          </p:txBody>
        </p:sp>
        <p:grpSp>
          <p:nvGrpSpPr>
            <p:cNvPr id="35" name="Group 34">
              <a:extLst>
                <a:ext uri="{FF2B5EF4-FFF2-40B4-BE49-F238E27FC236}">
                  <a16:creationId xmlns:a16="http://schemas.microsoft.com/office/drawing/2014/main" id="{3A4272D2-6D45-44EC-BD11-8A4BE0307902}"/>
                </a:ext>
              </a:extLst>
            </p:cNvPr>
            <p:cNvGrpSpPr/>
            <p:nvPr/>
          </p:nvGrpSpPr>
          <p:grpSpPr>
            <a:xfrm>
              <a:off x="4092761" y="5635852"/>
              <a:ext cx="164520" cy="173080"/>
              <a:chOff x="6772303" y="6038214"/>
              <a:chExt cx="140650" cy="147968"/>
            </a:xfrm>
          </p:grpSpPr>
          <p:sp>
            <p:nvSpPr>
              <p:cNvPr id="39" name="Oval 38">
                <a:extLst>
                  <a:ext uri="{FF2B5EF4-FFF2-40B4-BE49-F238E27FC236}">
                    <a16:creationId xmlns:a16="http://schemas.microsoft.com/office/drawing/2014/main" id="{D0FA399A-BC28-4D32-A78A-FC8261C5E8D7}"/>
                  </a:ext>
                </a:extLst>
              </p:cNvPr>
              <p:cNvSpPr/>
              <p:nvPr/>
            </p:nvSpPr>
            <p:spPr>
              <a:xfrm>
                <a:off x="6772303" y="6038214"/>
                <a:ext cx="140650" cy="147968"/>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C326BD3C-38F7-43C5-B35E-1713A79B33FA}"/>
                  </a:ext>
                </a:extLst>
              </p:cNvPr>
              <p:cNvSpPr/>
              <p:nvPr/>
            </p:nvSpPr>
            <p:spPr>
              <a:xfrm>
                <a:off x="6807465" y="6071635"/>
                <a:ext cx="70326" cy="8118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6" name="Freeform: Shape 35">
              <a:extLst>
                <a:ext uri="{FF2B5EF4-FFF2-40B4-BE49-F238E27FC236}">
                  <a16:creationId xmlns:a16="http://schemas.microsoft.com/office/drawing/2014/main" id="{DF5678D1-55F9-46E9-AFA9-40C9D18F004A}"/>
                </a:ext>
              </a:extLst>
            </p:cNvPr>
            <p:cNvSpPr/>
            <p:nvPr/>
          </p:nvSpPr>
          <p:spPr>
            <a:xfrm>
              <a:off x="3821102" y="3628406"/>
              <a:ext cx="906450" cy="1887518"/>
            </a:xfrm>
            <a:custGeom>
              <a:avLst/>
              <a:gdLst>
                <a:gd name="connsiteX0" fmla="*/ 614149 w 1119116"/>
                <a:gd name="connsiteY0" fmla="*/ 0 h 2330356"/>
                <a:gd name="connsiteX1" fmla="*/ 1115704 w 1119116"/>
                <a:gd name="connsiteY1" fmla="*/ 6824 h 2330356"/>
                <a:gd name="connsiteX2" fmla="*/ 1119116 w 1119116"/>
                <a:gd name="connsiteY2" fmla="*/ 2330356 h 2330356"/>
                <a:gd name="connsiteX3" fmla="*/ 0 w 1119116"/>
                <a:gd name="connsiteY3" fmla="*/ 2330356 h 2330356"/>
                <a:gd name="connsiteX4" fmla="*/ 614149 w 1119116"/>
                <a:gd name="connsiteY4" fmla="*/ 0 h 2330356"/>
                <a:gd name="connsiteX0" fmla="*/ 614149 w 1119116"/>
                <a:gd name="connsiteY0" fmla="*/ 0 h 2330356"/>
                <a:gd name="connsiteX1" fmla="*/ 1115704 w 1119116"/>
                <a:gd name="connsiteY1" fmla="*/ 3412 h 2330356"/>
                <a:gd name="connsiteX2" fmla="*/ 1119116 w 1119116"/>
                <a:gd name="connsiteY2" fmla="*/ 2330356 h 2330356"/>
                <a:gd name="connsiteX3" fmla="*/ 0 w 1119116"/>
                <a:gd name="connsiteY3" fmla="*/ 2330356 h 2330356"/>
                <a:gd name="connsiteX4" fmla="*/ 614149 w 1119116"/>
                <a:gd name="connsiteY4" fmla="*/ 0 h 23303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9116" h="2330356">
                  <a:moveTo>
                    <a:pt x="614149" y="0"/>
                  </a:moveTo>
                  <a:lnTo>
                    <a:pt x="1115704" y="3412"/>
                  </a:lnTo>
                  <a:cubicBezTo>
                    <a:pt x="1116841" y="777923"/>
                    <a:pt x="1117979" y="1555845"/>
                    <a:pt x="1119116" y="2330356"/>
                  </a:cubicBezTo>
                  <a:lnTo>
                    <a:pt x="0" y="2330356"/>
                  </a:lnTo>
                  <a:lnTo>
                    <a:pt x="614149" y="0"/>
                  </a:lnTo>
                  <a:close/>
                </a:path>
              </a:pathLst>
            </a:custGeom>
            <a:solidFill>
              <a:srgbClr val="999999">
                <a:alpha val="10000"/>
              </a:srgbClr>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solidFill>
                  <a:schemeClr val="tx1"/>
                </a:solidFill>
              </a:endParaRPr>
            </a:p>
          </p:txBody>
        </p:sp>
        <p:sp>
          <p:nvSpPr>
            <p:cNvPr id="37" name="Rectangle: Rounded Corners 36">
              <a:extLst>
                <a:ext uri="{FF2B5EF4-FFF2-40B4-BE49-F238E27FC236}">
                  <a16:creationId xmlns:a16="http://schemas.microsoft.com/office/drawing/2014/main" id="{FE5E5DBE-1E61-4D5D-A617-4CCA9F21FBDD}"/>
                </a:ext>
              </a:extLst>
            </p:cNvPr>
            <p:cNvSpPr/>
            <p:nvPr/>
          </p:nvSpPr>
          <p:spPr>
            <a:xfrm>
              <a:off x="4058661" y="3449093"/>
              <a:ext cx="254255" cy="58393"/>
            </a:xfrm>
            <a:prstGeom prst="roundRect">
              <a:avLst>
                <a:gd name="adj" fmla="val 50000"/>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BC2924DE-DF35-4A81-AF44-7B792090892B}"/>
                </a:ext>
              </a:extLst>
            </p:cNvPr>
            <p:cNvSpPr/>
            <p:nvPr/>
          </p:nvSpPr>
          <p:spPr>
            <a:xfrm>
              <a:off x="3922825" y="3449093"/>
              <a:ext cx="58393" cy="5839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Text Placeholder 9">
            <a:extLst>
              <a:ext uri="{FF2B5EF4-FFF2-40B4-BE49-F238E27FC236}">
                <a16:creationId xmlns:a16="http://schemas.microsoft.com/office/drawing/2014/main" id="{6407270D-F30C-4E59-9885-1E887CCE4CD2}"/>
              </a:ext>
            </a:extLst>
          </p:cNvPr>
          <p:cNvSpPr>
            <a:spLocks noGrp="1"/>
          </p:cNvSpPr>
          <p:nvPr>
            <p:ph type="body" sz="quarter" idx="10" hasCustomPrompt="1"/>
          </p:nvPr>
        </p:nvSpPr>
        <p:spPr>
          <a:xfrm>
            <a:off x="323529" y="400472"/>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grpSp>
        <p:nvGrpSpPr>
          <p:cNvPr id="5" name="Group 4">
            <a:extLst>
              <a:ext uri="{FF2B5EF4-FFF2-40B4-BE49-F238E27FC236}">
                <a16:creationId xmlns:a16="http://schemas.microsoft.com/office/drawing/2014/main" id="{569A4DC7-F11A-4541-A572-7A34738C1B1F}"/>
              </a:ext>
            </a:extLst>
          </p:cNvPr>
          <p:cNvGrpSpPr/>
          <p:nvPr userDrawn="1"/>
        </p:nvGrpSpPr>
        <p:grpSpPr>
          <a:xfrm>
            <a:off x="5655129" y="211061"/>
            <a:ext cx="881742" cy="137160"/>
            <a:chOff x="5215346" y="150098"/>
            <a:chExt cx="881742" cy="137160"/>
          </a:xfrm>
        </p:grpSpPr>
        <p:sp>
          <p:nvSpPr>
            <p:cNvPr id="6" name="Rectangle 5">
              <a:extLst>
                <a:ext uri="{FF2B5EF4-FFF2-40B4-BE49-F238E27FC236}">
                  <a16:creationId xmlns:a16="http://schemas.microsoft.com/office/drawing/2014/main" id="{DF96DEA2-6335-4441-A09A-752E3B0015FB}"/>
                </a:ext>
              </a:extLst>
            </p:cNvPr>
            <p:cNvSpPr/>
            <p:nvPr userDrawn="1"/>
          </p:nvSpPr>
          <p:spPr>
            <a:xfrm>
              <a:off x="5215346" y="150098"/>
              <a:ext cx="137160" cy="1371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9F43DA0B-E07D-4E09-AE22-3469EAEAA8EE}"/>
                </a:ext>
              </a:extLst>
            </p:cNvPr>
            <p:cNvSpPr/>
            <p:nvPr userDrawn="1"/>
          </p:nvSpPr>
          <p:spPr>
            <a:xfrm>
              <a:off x="5463540" y="150098"/>
              <a:ext cx="137160" cy="1371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AE571AC3-3CCE-45CA-9497-D1A2E9AFDB58}"/>
                </a:ext>
              </a:extLst>
            </p:cNvPr>
            <p:cNvSpPr/>
            <p:nvPr userDrawn="1"/>
          </p:nvSpPr>
          <p:spPr>
            <a:xfrm>
              <a:off x="5711734" y="150098"/>
              <a:ext cx="137160" cy="1371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DF8D4E70-D86A-445E-A33A-B73125D722E2}"/>
                </a:ext>
              </a:extLst>
            </p:cNvPr>
            <p:cNvSpPr/>
            <p:nvPr userDrawn="1"/>
          </p:nvSpPr>
          <p:spPr>
            <a:xfrm>
              <a:off x="5959928" y="150098"/>
              <a:ext cx="137160" cy="1371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 name="Group 9">
            <a:extLst>
              <a:ext uri="{FF2B5EF4-FFF2-40B4-BE49-F238E27FC236}">
                <a16:creationId xmlns:a16="http://schemas.microsoft.com/office/drawing/2014/main" id="{6687AA03-5328-44D4-8731-2D09AD5AA3B5}"/>
              </a:ext>
            </a:extLst>
          </p:cNvPr>
          <p:cNvGrpSpPr/>
          <p:nvPr userDrawn="1"/>
        </p:nvGrpSpPr>
        <p:grpSpPr>
          <a:xfrm>
            <a:off x="5655129" y="6509779"/>
            <a:ext cx="881742" cy="137160"/>
            <a:chOff x="5215346" y="150098"/>
            <a:chExt cx="881742" cy="137160"/>
          </a:xfrm>
        </p:grpSpPr>
        <p:sp>
          <p:nvSpPr>
            <p:cNvPr id="11" name="Rectangle 10">
              <a:extLst>
                <a:ext uri="{FF2B5EF4-FFF2-40B4-BE49-F238E27FC236}">
                  <a16:creationId xmlns:a16="http://schemas.microsoft.com/office/drawing/2014/main" id="{71E2F231-94D5-4DA1-B177-CD8A7088D1F9}"/>
                </a:ext>
              </a:extLst>
            </p:cNvPr>
            <p:cNvSpPr/>
            <p:nvPr userDrawn="1"/>
          </p:nvSpPr>
          <p:spPr>
            <a:xfrm>
              <a:off x="5215346" y="150098"/>
              <a:ext cx="137160" cy="1371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871F45D-FE25-4FFD-8A01-ACAD85E5EB2B}"/>
                </a:ext>
              </a:extLst>
            </p:cNvPr>
            <p:cNvSpPr/>
            <p:nvPr userDrawn="1"/>
          </p:nvSpPr>
          <p:spPr>
            <a:xfrm>
              <a:off x="5463540" y="150098"/>
              <a:ext cx="137160" cy="1371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94731872-8762-44D6-9338-C60692946BA5}"/>
                </a:ext>
              </a:extLst>
            </p:cNvPr>
            <p:cNvSpPr/>
            <p:nvPr userDrawn="1"/>
          </p:nvSpPr>
          <p:spPr>
            <a:xfrm>
              <a:off x="5711734" y="150098"/>
              <a:ext cx="137160" cy="1371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E4B4439-FC9B-44DC-A628-E4D77E081443}"/>
                </a:ext>
              </a:extLst>
            </p:cNvPr>
            <p:cNvSpPr/>
            <p:nvPr userDrawn="1"/>
          </p:nvSpPr>
          <p:spPr>
            <a:xfrm>
              <a:off x="5959928" y="150098"/>
              <a:ext cx="137160" cy="1371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그림 개체 틀 2">
            <a:extLst>
              <a:ext uri="{FF2B5EF4-FFF2-40B4-BE49-F238E27FC236}">
                <a16:creationId xmlns:a16="http://schemas.microsoft.com/office/drawing/2014/main" id="{C70177A7-4E03-44B8-A2CB-D0A1D4726718}"/>
              </a:ext>
            </a:extLst>
          </p:cNvPr>
          <p:cNvSpPr>
            <a:spLocks noGrp="1"/>
          </p:cNvSpPr>
          <p:nvPr>
            <p:ph type="pic" sz="quarter" idx="14" hasCustomPrompt="1"/>
          </p:nvPr>
        </p:nvSpPr>
        <p:spPr>
          <a:xfrm>
            <a:off x="9175736" y="2152874"/>
            <a:ext cx="2168682" cy="3501244"/>
          </a:xfrm>
          <a:prstGeom prst="rect">
            <a:avLst/>
          </a:prstGeom>
          <a:solidFill>
            <a:schemeClr val="bg1">
              <a:lumMod val="95000"/>
            </a:schemeClr>
          </a:solidFill>
          <a:ln w="19050">
            <a:noFill/>
          </a:ln>
        </p:spPr>
        <p:txBody>
          <a:bodyPr anchor="ctr"/>
          <a:lstStyle>
            <a:lvl1pPr marL="0" indent="0" algn="ctr">
              <a:lnSpc>
                <a:spcPct val="100000"/>
              </a:lnSpc>
              <a:buNone/>
              <a:defRPr sz="1200">
                <a:solidFill>
                  <a:schemeClr val="tx1">
                    <a:lumMod val="75000"/>
                    <a:lumOff val="25000"/>
                  </a:schemeClr>
                </a:solidFill>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64506387"/>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2_Image slide layout">
    <p:spTree>
      <p:nvGrpSpPr>
        <p:cNvPr id="1" name=""/>
        <p:cNvGrpSpPr/>
        <p:nvPr/>
      </p:nvGrpSpPr>
      <p:grpSpPr>
        <a:xfrm>
          <a:off x="0" y="0"/>
          <a:ext cx="0" cy="0"/>
          <a:chOff x="0" y="0"/>
          <a:chExt cx="0" cy="0"/>
        </a:xfrm>
      </p:grpSpPr>
      <p:sp>
        <p:nvSpPr>
          <p:cNvPr id="2" name="그림 개체 틀 2">
            <a:extLst>
              <a:ext uri="{FF2B5EF4-FFF2-40B4-BE49-F238E27FC236}">
                <a16:creationId xmlns:a16="http://schemas.microsoft.com/office/drawing/2014/main" id="{C70177A7-4E03-44B8-A2CB-D0A1D4726718}"/>
              </a:ext>
            </a:extLst>
          </p:cNvPr>
          <p:cNvSpPr>
            <a:spLocks noGrp="1"/>
          </p:cNvSpPr>
          <p:nvPr>
            <p:ph type="pic" sz="quarter" idx="14" hasCustomPrompt="1"/>
          </p:nvPr>
        </p:nvSpPr>
        <p:spPr>
          <a:xfrm>
            <a:off x="0" y="0"/>
            <a:ext cx="5754757" cy="6858000"/>
          </a:xfrm>
          <a:prstGeom prst="rect">
            <a:avLst/>
          </a:prstGeom>
          <a:solidFill>
            <a:schemeClr val="bg1">
              <a:lumMod val="95000"/>
            </a:schemeClr>
          </a:solidFill>
          <a:ln w="19050">
            <a:noFill/>
          </a:ln>
        </p:spPr>
        <p:txBody>
          <a:bodyPr anchor="ctr"/>
          <a:lstStyle>
            <a:lvl1pPr marL="0" indent="0" algn="ctr">
              <a:lnSpc>
                <a:spcPct val="100000"/>
              </a:lnSpc>
              <a:buNone/>
              <a:defRPr sz="1600">
                <a:solidFill>
                  <a:schemeClr val="tx1">
                    <a:lumMod val="75000"/>
                    <a:lumOff val="25000"/>
                  </a:schemeClr>
                </a:solidFill>
              </a:defRPr>
            </a:lvl1pPr>
          </a:lstStyle>
          <a:p>
            <a:r>
              <a:rPr lang="en-US" altLang="ko-KR" dirty="0"/>
              <a:t>Place Your Picture Here And Send To Back</a:t>
            </a:r>
            <a:endParaRPr lang="ko-KR" altLang="en-US" dirty="0"/>
          </a:p>
        </p:txBody>
      </p:sp>
    </p:spTree>
    <p:extLst>
      <p:ext uri="{BB962C8B-B14F-4D97-AF65-F5344CB8AC3E}">
        <p14:creationId xmlns:p14="http://schemas.microsoft.com/office/powerpoint/2010/main" val="2307153548"/>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3_Image slide layout">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761B3885-1448-4392-B14C-921FDF071E80}"/>
              </a:ext>
            </a:extLst>
          </p:cNvPr>
          <p:cNvSpPr/>
          <p:nvPr userDrawn="1"/>
        </p:nvSpPr>
        <p:spPr>
          <a:xfrm>
            <a:off x="651165" y="618259"/>
            <a:ext cx="10889672" cy="498763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Picture Placeholder 25">
            <a:extLst>
              <a:ext uri="{FF2B5EF4-FFF2-40B4-BE49-F238E27FC236}">
                <a16:creationId xmlns:a16="http://schemas.microsoft.com/office/drawing/2014/main" id="{B3272A90-4CB3-400C-BC02-EE05C73C622B}"/>
              </a:ext>
            </a:extLst>
          </p:cNvPr>
          <p:cNvSpPr>
            <a:spLocks noGrp="1"/>
          </p:cNvSpPr>
          <p:nvPr>
            <p:ph type="pic" sz="quarter" idx="14" hasCustomPrompt="1"/>
          </p:nvPr>
        </p:nvSpPr>
        <p:spPr>
          <a:xfrm>
            <a:off x="1" y="2"/>
            <a:ext cx="7190531" cy="6857999"/>
          </a:xfrm>
          <a:custGeom>
            <a:avLst/>
            <a:gdLst>
              <a:gd name="connsiteX0" fmla="*/ 0 w 7190531"/>
              <a:gd name="connsiteY0" fmla="*/ 0 h 6857999"/>
              <a:gd name="connsiteX1" fmla="*/ 6164429 w 7190531"/>
              <a:gd name="connsiteY1" fmla="*/ 0 h 6857999"/>
              <a:gd name="connsiteX2" fmla="*/ 6476156 w 7190531"/>
              <a:gd name="connsiteY2" fmla="*/ 311727 h 6857999"/>
              <a:gd name="connsiteX3" fmla="*/ 6227252 w 7190531"/>
              <a:gd name="connsiteY3" fmla="*/ 617122 h 6857999"/>
              <a:gd name="connsiteX4" fmla="*/ 6164430 w 7190531"/>
              <a:gd name="connsiteY4" fmla="*/ 623455 h 6857999"/>
              <a:gd name="connsiteX5" fmla="*/ 6878804 w 7190531"/>
              <a:gd name="connsiteY5" fmla="*/ 623455 h 6857999"/>
              <a:gd name="connsiteX6" fmla="*/ 7190531 w 7190531"/>
              <a:gd name="connsiteY6" fmla="*/ 935182 h 6857999"/>
              <a:gd name="connsiteX7" fmla="*/ 6878804 w 7190531"/>
              <a:gd name="connsiteY7" fmla="*/ 1246909 h 6857999"/>
              <a:gd name="connsiteX8" fmla="*/ 6489146 w 7190531"/>
              <a:gd name="connsiteY8" fmla="*/ 1246909 h 6857999"/>
              <a:gd name="connsiteX9" fmla="*/ 6551968 w 7190531"/>
              <a:gd name="connsiteY9" fmla="*/ 1253242 h 6857999"/>
              <a:gd name="connsiteX10" fmla="*/ 6800872 w 7190531"/>
              <a:gd name="connsiteY10" fmla="*/ 1558637 h 6857999"/>
              <a:gd name="connsiteX11" fmla="*/ 6489145 w 7190531"/>
              <a:gd name="connsiteY11" fmla="*/ 1870364 h 6857999"/>
              <a:gd name="connsiteX12" fmla="*/ 5988154 w 7190531"/>
              <a:gd name="connsiteY12" fmla="*/ 1870364 h 6857999"/>
              <a:gd name="connsiteX13" fmla="*/ 6050977 w 7190531"/>
              <a:gd name="connsiteY13" fmla="*/ 1876697 h 6857999"/>
              <a:gd name="connsiteX14" fmla="*/ 6299881 w 7190531"/>
              <a:gd name="connsiteY14" fmla="*/ 2182091 h 6857999"/>
              <a:gd name="connsiteX15" fmla="*/ 5988153 w 7190531"/>
              <a:gd name="connsiteY15" fmla="*/ 2493818 h 6857999"/>
              <a:gd name="connsiteX16" fmla="*/ 6776748 w 7190531"/>
              <a:gd name="connsiteY16" fmla="*/ 2493818 h 6857999"/>
              <a:gd name="connsiteX17" fmla="*/ 7088475 w 7190531"/>
              <a:gd name="connsiteY17" fmla="*/ 2805545 h 6857999"/>
              <a:gd name="connsiteX18" fmla="*/ 6776748 w 7190531"/>
              <a:gd name="connsiteY18" fmla="*/ 3117272 h 6857999"/>
              <a:gd name="connsiteX19" fmla="*/ 4995449 w 7190531"/>
              <a:gd name="connsiteY19" fmla="*/ 3117272 h 6857999"/>
              <a:gd name="connsiteX20" fmla="*/ 5307176 w 7190531"/>
              <a:gd name="connsiteY20" fmla="*/ 3428999 h 6857999"/>
              <a:gd name="connsiteX21" fmla="*/ 4995449 w 7190531"/>
              <a:gd name="connsiteY21" fmla="*/ 3740726 h 6857999"/>
              <a:gd name="connsiteX22" fmla="*/ 5997428 w 7190531"/>
              <a:gd name="connsiteY22" fmla="*/ 3740726 h 6857999"/>
              <a:gd name="connsiteX23" fmla="*/ 6309155 w 7190531"/>
              <a:gd name="connsiteY23" fmla="*/ 4052454 h 6857999"/>
              <a:gd name="connsiteX24" fmla="*/ 5997428 w 7190531"/>
              <a:gd name="connsiteY24" fmla="*/ 4364181 h 6857999"/>
              <a:gd name="connsiteX25" fmla="*/ 6405641 w 7190531"/>
              <a:gd name="connsiteY25" fmla="*/ 4364181 h 6857999"/>
              <a:gd name="connsiteX26" fmla="*/ 6717369 w 7190531"/>
              <a:gd name="connsiteY26" fmla="*/ 4675908 h 6857999"/>
              <a:gd name="connsiteX27" fmla="*/ 6405641 w 7190531"/>
              <a:gd name="connsiteY27" fmla="*/ 4987636 h 6857999"/>
              <a:gd name="connsiteX28" fmla="*/ 5719098 w 7190531"/>
              <a:gd name="connsiteY28" fmla="*/ 4987636 h 6857999"/>
              <a:gd name="connsiteX29" fmla="*/ 6030826 w 7190531"/>
              <a:gd name="connsiteY29" fmla="*/ 5299363 h 6857999"/>
              <a:gd name="connsiteX30" fmla="*/ 5719098 w 7190531"/>
              <a:gd name="connsiteY30" fmla="*/ 5611090 h 6857999"/>
              <a:gd name="connsiteX31" fmla="*/ 4939779 w 7190531"/>
              <a:gd name="connsiteY31" fmla="*/ 5611090 h 6857999"/>
              <a:gd name="connsiteX32" fmla="*/ 5251506 w 7190531"/>
              <a:gd name="connsiteY32" fmla="*/ 5922817 h 6857999"/>
              <a:gd name="connsiteX33" fmla="*/ 4939779 w 7190531"/>
              <a:gd name="connsiteY33" fmla="*/ 6234545 h 6857999"/>
              <a:gd name="connsiteX34" fmla="*/ 5988147 w 7190531"/>
              <a:gd name="connsiteY34" fmla="*/ 6234545 h 6857999"/>
              <a:gd name="connsiteX35" fmla="*/ 6299874 w 7190531"/>
              <a:gd name="connsiteY35" fmla="*/ 6546272 h 6857999"/>
              <a:gd name="connsiteX36" fmla="*/ 5988147 w 7190531"/>
              <a:gd name="connsiteY36" fmla="*/ 6857999 h 6857999"/>
              <a:gd name="connsiteX37" fmla="*/ 0 w 7190531"/>
              <a:gd name="connsiteY37"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7190531" h="6857999">
                <a:moveTo>
                  <a:pt x="0" y="0"/>
                </a:moveTo>
                <a:lnTo>
                  <a:pt x="6164429" y="0"/>
                </a:lnTo>
                <a:cubicBezTo>
                  <a:pt x="6336591" y="0"/>
                  <a:pt x="6476156" y="139565"/>
                  <a:pt x="6476156" y="311727"/>
                </a:cubicBezTo>
                <a:cubicBezTo>
                  <a:pt x="6476156" y="462369"/>
                  <a:pt x="6369301" y="588054"/>
                  <a:pt x="6227252" y="617122"/>
                </a:cubicBezTo>
                <a:lnTo>
                  <a:pt x="6164430" y="623455"/>
                </a:lnTo>
                <a:lnTo>
                  <a:pt x="6878804" y="623455"/>
                </a:lnTo>
                <a:cubicBezTo>
                  <a:pt x="7050966" y="623455"/>
                  <a:pt x="7190531" y="763020"/>
                  <a:pt x="7190531" y="935182"/>
                </a:cubicBezTo>
                <a:cubicBezTo>
                  <a:pt x="7190531" y="1107344"/>
                  <a:pt x="7050966" y="1246909"/>
                  <a:pt x="6878804" y="1246909"/>
                </a:cubicBezTo>
                <a:lnTo>
                  <a:pt x="6489146" y="1246909"/>
                </a:lnTo>
                <a:lnTo>
                  <a:pt x="6551968" y="1253242"/>
                </a:lnTo>
                <a:cubicBezTo>
                  <a:pt x="6694017" y="1282309"/>
                  <a:pt x="6800872" y="1407995"/>
                  <a:pt x="6800872" y="1558637"/>
                </a:cubicBezTo>
                <a:cubicBezTo>
                  <a:pt x="6800872" y="1730799"/>
                  <a:pt x="6661307" y="1870364"/>
                  <a:pt x="6489145" y="1870364"/>
                </a:cubicBezTo>
                <a:lnTo>
                  <a:pt x="5988154" y="1870364"/>
                </a:lnTo>
                <a:lnTo>
                  <a:pt x="6050977" y="1876697"/>
                </a:lnTo>
                <a:cubicBezTo>
                  <a:pt x="6193026" y="1905764"/>
                  <a:pt x="6299881" y="2031449"/>
                  <a:pt x="6299881" y="2182091"/>
                </a:cubicBezTo>
                <a:cubicBezTo>
                  <a:pt x="6299881" y="2354253"/>
                  <a:pt x="6160315" y="2493818"/>
                  <a:pt x="5988153" y="2493818"/>
                </a:cubicBezTo>
                <a:lnTo>
                  <a:pt x="6776748" y="2493818"/>
                </a:lnTo>
                <a:cubicBezTo>
                  <a:pt x="6948910" y="2493818"/>
                  <a:pt x="7088475" y="2633383"/>
                  <a:pt x="7088475" y="2805545"/>
                </a:cubicBezTo>
                <a:cubicBezTo>
                  <a:pt x="7088475" y="2977707"/>
                  <a:pt x="6948910" y="3117272"/>
                  <a:pt x="6776748" y="3117272"/>
                </a:cubicBezTo>
                <a:lnTo>
                  <a:pt x="4995449" y="3117272"/>
                </a:lnTo>
                <a:cubicBezTo>
                  <a:pt x="5167611" y="3117272"/>
                  <a:pt x="5307176" y="3256837"/>
                  <a:pt x="5307176" y="3428999"/>
                </a:cubicBezTo>
                <a:cubicBezTo>
                  <a:pt x="5307176" y="3601161"/>
                  <a:pt x="5167611" y="3740726"/>
                  <a:pt x="4995449" y="3740726"/>
                </a:cubicBezTo>
                <a:lnTo>
                  <a:pt x="5997428" y="3740726"/>
                </a:lnTo>
                <a:cubicBezTo>
                  <a:pt x="6169590" y="3740726"/>
                  <a:pt x="6309155" y="3880292"/>
                  <a:pt x="6309155" y="4052454"/>
                </a:cubicBezTo>
                <a:cubicBezTo>
                  <a:pt x="6309155" y="4224616"/>
                  <a:pt x="6169590" y="4364181"/>
                  <a:pt x="5997428" y="4364181"/>
                </a:cubicBezTo>
                <a:lnTo>
                  <a:pt x="6405641" y="4364181"/>
                </a:lnTo>
                <a:cubicBezTo>
                  <a:pt x="6577803" y="4364181"/>
                  <a:pt x="6717369" y="4503746"/>
                  <a:pt x="6717369" y="4675908"/>
                </a:cubicBezTo>
                <a:cubicBezTo>
                  <a:pt x="6717369" y="4848070"/>
                  <a:pt x="6577803" y="4987636"/>
                  <a:pt x="6405641" y="4987636"/>
                </a:cubicBezTo>
                <a:lnTo>
                  <a:pt x="5719098" y="4987636"/>
                </a:lnTo>
                <a:cubicBezTo>
                  <a:pt x="5891260" y="4987636"/>
                  <a:pt x="6030826" y="5127201"/>
                  <a:pt x="6030826" y="5299363"/>
                </a:cubicBezTo>
                <a:cubicBezTo>
                  <a:pt x="6030826" y="5471525"/>
                  <a:pt x="5891260" y="5611090"/>
                  <a:pt x="5719098" y="5611090"/>
                </a:cubicBezTo>
                <a:lnTo>
                  <a:pt x="4939779" y="5611090"/>
                </a:lnTo>
                <a:cubicBezTo>
                  <a:pt x="5111941" y="5611090"/>
                  <a:pt x="5251506" y="5750655"/>
                  <a:pt x="5251506" y="5922817"/>
                </a:cubicBezTo>
                <a:cubicBezTo>
                  <a:pt x="5251506" y="6094979"/>
                  <a:pt x="5111941" y="6234545"/>
                  <a:pt x="4939779" y="6234545"/>
                </a:cubicBezTo>
                <a:lnTo>
                  <a:pt x="5988147" y="6234545"/>
                </a:lnTo>
                <a:cubicBezTo>
                  <a:pt x="6160309" y="6234545"/>
                  <a:pt x="6299874" y="6374110"/>
                  <a:pt x="6299874" y="6546272"/>
                </a:cubicBezTo>
                <a:cubicBezTo>
                  <a:pt x="6299874" y="6718434"/>
                  <a:pt x="6160309" y="6857999"/>
                  <a:pt x="5988147" y="6857999"/>
                </a:cubicBezTo>
                <a:lnTo>
                  <a:pt x="0" y="6857999"/>
                </a:lnTo>
                <a:close/>
              </a:path>
            </a:pathLst>
          </a:custGeom>
          <a:solidFill>
            <a:schemeClr val="bg1">
              <a:lumMod val="95000"/>
            </a:schemeClr>
          </a:solidFill>
          <a:ln w="19050">
            <a:noFill/>
          </a:ln>
        </p:spPr>
        <p:txBody>
          <a:bodyPr wrap="square" anchor="ctr">
            <a:noAutofit/>
          </a:bodyPr>
          <a:lstStyle>
            <a:lvl1pPr marL="0" indent="0" algn="ctr">
              <a:lnSpc>
                <a:spcPct val="100000"/>
              </a:lnSpc>
              <a:buNone/>
              <a:defRPr sz="1200">
                <a:solidFill>
                  <a:schemeClr val="tx1">
                    <a:lumMod val="75000"/>
                    <a:lumOff val="25000"/>
                  </a:schemeClr>
                </a:solidFill>
              </a:defRPr>
            </a:lvl1pPr>
          </a:lstStyle>
          <a:p>
            <a:r>
              <a:rPr lang="en-US" altLang="ko-KR" dirty="0"/>
              <a:t>Place Your Picture Here And Send To Back</a:t>
            </a:r>
            <a:endParaRPr lang="ko-KR" altLang="en-US" dirty="0"/>
          </a:p>
        </p:txBody>
      </p:sp>
    </p:spTree>
    <p:extLst>
      <p:ext uri="{BB962C8B-B14F-4D97-AF65-F5344CB8AC3E}">
        <p14:creationId xmlns:p14="http://schemas.microsoft.com/office/powerpoint/2010/main" val="702253301"/>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9_Image slide layout">
    <p:spTree>
      <p:nvGrpSpPr>
        <p:cNvPr id="1" name=""/>
        <p:cNvGrpSpPr/>
        <p:nvPr/>
      </p:nvGrpSpPr>
      <p:grpSpPr>
        <a:xfrm>
          <a:off x="0" y="0"/>
          <a:ext cx="0" cy="0"/>
          <a:chOff x="0" y="0"/>
          <a:chExt cx="0" cy="0"/>
        </a:xfrm>
      </p:grpSpPr>
      <p:sp>
        <p:nvSpPr>
          <p:cNvPr id="3" name="그림 개체 틀 2">
            <a:extLst>
              <a:ext uri="{FF2B5EF4-FFF2-40B4-BE49-F238E27FC236}">
                <a16:creationId xmlns:a16="http://schemas.microsoft.com/office/drawing/2014/main" id="{C0A459DD-0620-4B5E-9529-D399AAC49EE9}"/>
              </a:ext>
            </a:extLst>
          </p:cNvPr>
          <p:cNvSpPr>
            <a:spLocks noGrp="1"/>
          </p:cNvSpPr>
          <p:nvPr>
            <p:ph type="pic" sz="quarter" idx="10" hasCustomPrompt="1"/>
          </p:nvPr>
        </p:nvSpPr>
        <p:spPr>
          <a:xfrm>
            <a:off x="0" y="1277783"/>
            <a:ext cx="4204103" cy="4328169"/>
          </a:xfrm>
          <a:custGeom>
            <a:avLst/>
            <a:gdLst>
              <a:gd name="connsiteX0" fmla="*/ 0 w 3491880"/>
              <a:gd name="connsiteY0" fmla="*/ 0 h 4464496"/>
              <a:gd name="connsiteX1" fmla="*/ 3491880 w 3491880"/>
              <a:gd name="connsiteY1" fmla="*/ 0 h 4464496"/>
              <a:gd name="connsiteX2" fmla="*/ 3491880 w 3491880"/>
              <a:gd name="connsiteY2" fmla="*/ 4464496 h 4464496"/>
              <a:gd name="connsiteX3" fmla="*/ 0 w 3491880"/>
              <a:gd name="connsiteY3" fmla="*/ 4464496 h 4464496"/>
              <a:gd name="connsiteX4" fmla="*/ 0 w 3491880"/>
              <a:gd name="connsiteY4" fmla="*/ 0 h 4464496"/>
              <a:gd name="connsiteX0" fmla="*/ 0 w 3491880"/>
              <a:gd name="connsiteY0" fmla="*/ 0 h 4475382"/>
              <a:gd name="connsiteX1" fmla="*/ 3491880 w 3491880"/>
              <a:gd name="connsiteY1" fmla="*/ 0 h 4475382"/>
              <a:gd name="connsiteX2" fmla="*/ 2991137 w 3491880"/>
              <a:gd name="connsiteY2" fmla="*/ 4475382 h 4475382"/>
              <a:gd name="connsiteX3" fmla="*/ 0 w 3491880"/>
              <a:gd name="connsiteY3" fmla="*/ 4464496 h 4475382"/>
              <a:gd name="connsiteX4" fmla="*/ 0 w 3491880"/>
              <a:gd name="connsiteY4" fmla="*/ 0 h 4475382"/>
              <a:gd name="connsiteX0" fmla="*/ 0 w 3491880"/>
              <a:gd name="connsiteY0" fmla="*/ 0 h 4492799"/>
              <a:gd name="connsiteX1" fmla="*/ 3491880 w 3491880"/>
              <a:gd name="connsiteY1" fmla="*/ 0 h 4492799"/>
              <a:gd name="connsiteX2" fmla="*/ 2831647 w 3491880"/>
              <a:gd name="connsiteY2" fmla="*/ 4492799 h 4492799"/>
              <a:gd name="connsiteX3" fmla="*/ 0 w 3491880"/>
              <a:gd name="connsiteY3" fmla="*/ 4464496 h 4492799"/>
              <a:gd name="connsiteX4" fmla="*/ 0 w 3491880"/>
              <a:gd name="connsiteY4" fmla="*/ 0 h 4492799"/>
              <a:gd name="connsiteX0" fmla="*/ 0 w 3491880"/>
              <a:gd name="connsiteY0" fmla="*/ 0 h 4492799"/>
              <a:gd name="connsiteX1" fmla="*/ 3491880 w 3491880"/>
              <a:gd name="connsiteY1" fmla="*/ 0 h 4492799"/>
              <a:gd name="connsiteX2" fmla="*/ 2831647 w 3491880"/>
              <a:gd name="connsiteY2" fmla="*/ 4492799 h 4492799"/>
              <a:gd name="connsiteX3" fmla="*/ 0 w 3491880"/>
              <a:gd name="connsiteY3" fmla="*/ 4464496 h 4492799"/>
              <a:gd name="connsiteX4" fmla="*/ 0 w 3491880"/>
              <a:gd name="connsiteY4" fmla="*/ 0 h 4492799"/>
              <a:gd name="connsiteX0" fmla="*/ 0 w 3491880"/>
              <a:gd name="connsiteY0" fmla="*/ 0 h 4492799"/>
              <a:gd name="connsiteX1" fmla="*/ 3491880 w 3491880"/>
              <a:gd name="connsiteY1" fmla="*/ 0 h 4492799"/>
              <a:gd name="connsiteX2" fmla="*/ 2831647 w 3491880"/>
              <a:gd name="connsiteY2" fmla="*/ 4492799 h 4492799"/>
              <a:gd name="connsiteX3" fmla="*/ 0 w 3491880"/>
              <a:gd name="connsiteY3" fmla="*/ 4464496 h 4492799"/>
              <a:gd name="connsiteX4" fmla="*/ 0 w 3491880"/>
              <a:gd name="connsiteY4" fmla="*/ 0 h 4492799"/>
              <a:gd name="connsiteX0" fmla="*/ 0 w 3491880"/>
              <a:gd name="connsiteY0" fmla="*/ 0 h 4497537"/>
              <a:gd name="connsiteX1" fmla="*/ 3491880 w 3491880"/>
              <a:gd name="connsiteY1" fmla="*/ 0 h 4497537"/>
              <a:gd name="connsiteX2" fmla="*/ 2835591 w 3491880"/>
              <a:gd name="connsiteY2" fmla="*/ 4497537 h 4497537"/>
              <a:gd name="connsiteX3" fmla="*/ 0 w 3491880"/>
              <a:gd name="connsiteY3" fmla="*/ 4464496 h 4497537"/>
              <a:gd name="connsiteX4" fmla="*/ 0 w 3491880"/>
              <a:gd name="connsiteY4" fmla="*/ 0 h 4497537"/>
              <a:gd name="connsiteX0" fmla="*/ 0 w 3491880"/>
              <a:gd name="connsiteY0" fmla="*/ 0 h 4497537"/>
              <a:gd name="connsiteX1" fmla="*/ 3491880 w 3491880"/>
              <a:gd name="connsiteY1" fmla="*/ 0 h 4497537"/>
              <a:gd name="connsiteX2" fmla="*/ 2831647 w 3491880"/>
              <a:gd name="connsiteY2" fmla="*/ 4497537 h 4497537"/>
              <a:gd name="connsiteX3" fmla="*/ 0 w 3491880"/>
              <a:gd name="connsiteY3" fmla="*/ 4464496 h 4497537"/>
              <a:gd name="connsiteX4" fmla="*/ 0 w 3491880"/>
              <a:gd name="connsiteY4" fmla="*/ 0 h 4497537"/>
              <a:gd name="connsiteX0" fmla="*/ 0 w 3491880"/>
              <a:gd name="connsiteY0" fmla="*/ 0 h 4497537"/>
              <a:gd name="connsiteX1" fmla="*/ 3491880 w 3491880"/>
              <a:gd name="connsiteY1" fmla="*/ 0 h 4497537"/>
              <a:gd name="connsiteX2" fmla="*/ 2831647 w 3491880"/>
              <a:gd name="connsiteY2" fmla="*/ 4497537 h 4497537"/>
              <a:gd name="connsiteX3" fmla="*/ 0 w 3491880"/>
              <a:gd name="connsiteY3" fmla="*/ 4483447 h 4497537"/>
              <a:gd name="connsiteX4" fmla="*/ 0 w 3491880"/>
              <a:gd name="connsiteY4" fmla="*/ 0 h 4497537"/>
              <a:gd name="connsiteX0" fmla="*/ 0 w 3491880"/>
              <a:gd name="connsiteY0" fmla="*/ 0 h 4502398"/>
              <a:gd name="connsiteX1" fmla="*/ 3491880 w 3491880"/>
              <a:gd name="connsiteY1" fmla="*/ 0 h 4502398"/>
              <a:gd name="connsiteX2" fmla="*/ 2831647 w 3491880"/>
              <a:gd name="connsiteY2" fmla="*/ 4497537 h 4502398"/>
              <a:gd name="connsiteX3" fmla="*/ 0 w 3491880"/>
              <a:gd name="connsiteY3" fmla="*/ 4502398 h 4502398"/>
              <a:gd name="connsiteX4" fmla="*/ 0 w 3491880"/>
              <a:gd name="connsiteY4" fmla="*/ 0 h 4502398"/>
              <a:gd name="connsiteX0" fmla="*/ 0 w 3491880"/>
              <a:gd name="connsiteY0" fmla="*/ 0 h 4497660"/>
              <a:gd name="connsiteX1" fmla="*/ 3491880 w 3491880"/>
              <a:gd name="connsiteY1" fmla="*/ 0 h 4497660"/>
              <a:gd name="connsiteX2" fmla="*/ 2831647 w 3491880"/>
              <a:gd name="connsiteY2" fmla="*/ 4497537 h 4497660"/>
              <a:gd name="connsiteX3" fmla="*/ 0 w 3491880"/>
              <a:gd name="connsiteY3" fmla="*/ 4497660 h 4497660"/>
              <a:gd name="connsiteX4" fmla="*/ 0 w 3491880"/>
              <a:gd name="connsiteY4" fmla="*/ 0 h 4497660"/>
              <a:gd name="connsiteX0" fmla="*/ 0 w 3499768"/>
              <a:gd name="connsiteY0" fmla="*/ 0 h 4497660"/>
              <a:gd name="connsiteX1" fmla="*/ 3499768 w 3499768"/>
              <a:gd name="connsiteY1" fmla="*/ 4737 h 4497660"/>
              <a:gd name="connsiteX2" fmla="*/ 2831647 w 3499768"/>
              <a:gd name="connsiteY2" fmla="*/ 4497537 h 4497660"/>
              <a:gd name="connsiteX3" fmla="*/ 0 w 3499768"/>
              <a:gd name="connsiteY3" fmla="*/ 4497660 h 4497660"/>
              <a:gd name="connsiteX4" fmla="*/ 0 w 3499768"/>
              <a:gd name="connsiteY4" fmla="*/ 0 h 4497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9768" h="4497660">
                <a:moveTo>
                  <a:pt x="0" y="0"/>
                </a:moveTo>
                <a:lnTo>
                  <a:pt x="3499768" y="4737"/>
                </a:lnTo>
                <a:lnTo>
                  <a:pt x="2831647" y="4497537"/>
                </a:lnTo>
                <a:lnTo>
                  <a:pt x="0" y="4497660"/>
                </a:lnTo>
                <a:lnTo>
                  <a:pt x="0" y="0"/>
                </a:lnTo>
                <a:close/>
              </a:path>
            </a:pathLst>
          </a:custGeom>
          <a:solidFill>
            <a:schemeClr val="bg1">
              <a:lumMod val="95000"/>
            </a:schemeClr>
          </a:solidFill>
          <a:ln w="25400">
            <a:noFill/>
          </a:ln>
          <a:effectLst/>
        </p:spPr>
        <p:txBody>
          <a:bodyPr anchor="ctr"/>
          <a:lstStyle>
            <a:lvl1pPr marL="0" indent="0" algn="ctr">
              <a:buFontTx/>
              <a:buNone/>
              <a:defRPr sz="1200">
                <a:solidFill>
                  <a:schemeClr val="tx1">
                    <a:lumMod val="75000"/>
                    <a:lumOff val="25000"/>
                  </a:schemeClr>
                </a:solidFill>
                <a:latin typeface="+mn-lt"/>
                <a:cs typeface="Arial" pitchFamily="34" charset="0"/>
              </a:defRPr>
            </a:lvl1pPr>
          </a:lstStyle>
          <a:p>
            <a:r>
              <a:rPr lang="en-US" altLang="ko-KR" dirty="0"/>
              <a:t>Place Your Picture Here</a:t>
            </a:r>
            <a:endParaRPr lang="ko-KR" altLang="en-US" dirty="0"/>
          </a:p>
        </p:txBody>
      </p:sp>
      <p:sp>
        <p:nvSpPr>
          <p:cNvPr id="5" name="그림 개체 틀 2">
            <a:extLst>
              <a:ext uri="{FF2B5EF4-FFF2-40B4-BE49-F238E27FC236}">
                <a16:creationId xmlns:a16="http://schemas.microsoft.com/office/drawing/2014/main" id="{AC10217D-4747-4190-9966-060D514B27E0}"/>
              </a:ext>
            </a:extLst>
          </p:cNvPr>
          <p:cNvSpPr>
            <a:spLocks noGrp="1"/>
          </p:cNvSpPr>
          <p:nvPr>
            <p:ph type="pic" sz="quarter" idx="11" hasCustomPrompt="1"/>
          </p:nvPr>
        </p:nvSpPr>
        <p:spPr>
          <a:xfrm>
            <a:off x="8002512" y="1272138"/>
            <a:ext cx="4194628" cy="4333601"/>
          </a:xfrm>
          <a:custGeom>
            <a:avLst/>
            <a:gdLst>
              <a:gd name="connsiteX0" fmla="*/ 0 w 2699657"/>
              <a:gd name="connsiteY0" fmla="*/ 0 h 4495664"/>
              <a:gd name="connsiteX1" fmla="*/ 2699657 w 2699657"/>
              <a:gd name="connsiteY1" fmla="*/ 0 h 4495664"/>
              <a:gd name="connsiteX2" fmla="*/ 2699657 w 2699657"/>
              <a:gd name="connsiteY2" fmla="*/ 4495664 h 4495664"/>
              <a:gd name="connsiteX3" fmla="*/ 0 w 2699657"/>
              <a:gd name="connsiteY3" fmla="*/ 4495664 h 4495664"/>
              <a:gd name="connsiteX4" fmla="*/ 0 w 2699657"/>
              <a:gd name="connsiteY4" fmla="*/ 0 h 4495664"/>
              <a:gd name="connsiteX0" fmla="*/ 446314 w 3145971"/>
              <a:gd name="connsiteY0" fmla="*/ 0 h 4495664"/>
              <a:gd name="connsiteX1" fmla="*/ 3145971 w 3145971"/>
              <a:gd name="connsiteY1" fmla="*/ 0 h 4495664"/>
              <a:gd name="connsiteX2" fmla="*/ 3145971 w 3145971"/>
              <a:gd name="connsiteY2" fmla="*/ 4495664 h 4495664"/>
              <a:gd name="connsiteX3" fmla="*/ 0 w 3145971"/>
              <a:gd name="connsiteY3" fmla="*/ 4495664 h 4495664"/>
              <a:gd name="connsiteX4" fmla="*/ 446314 w 3145971"/>
              <a:gd name="connsiteY4" fmla="*/ 0 h 4495664"/>
              <a:gd name="connsiteX0" fmla="*/ 488954 w 3145971"/>
              <a:gd name="connsiteY0" fmla="*/ 0 h 4500394"/>
              <a:gd name="connsiteX1" fmla="*/ 3145971 w 3145971"/>
              <a:gd name="connsiteY1" fmla="*/ 4730 h 4500394"/>
              <a:gd name="connsiteX2" fmla="*/ 3145971 w 3145971"/>
              <a:gd name="connsiteY2" fmla="*/ 4500394 h 4500394"/>
              <a:gd name="connsiteX3" fmla="*/ 0 w 3145971"/>
              <a:gd name="connsiteY3" fmla="*/ 4500394 h 4500394"/>
              <a:gd name="connsiteX4" fmla="*/ 488954 w 3145971"/>
              <a:gd name="connsiteY4" fmla="*/ 0 h 4500394"/>
              <a:gd name="connsiteX0" fmla="*/ 588449 w 3145971"/>
              <a:gd name="connsiteY0" fmla="*/ 0 h 4505124"/>
              <a:gd name="connsiteX1" fmla="*/ 3145971 w 3145971"/>
              <a:gd name="connsiteY1" fmla="*/ 9460 h 4505124"/>
              <a:gd name="connsiteX2" fmla="*/ 3145971 w 3145971"/>
              <a:gd name="connsiteY2" fmla="*/ 4505124 h 4505124"/>
              <a:gd name="connsiteX3" fmla="*/ 0 w 3145971"/>
              <a:gd name="connsiteY3" fmla="*/ 4505124 h 4505124"/>
              <a:gd name="connsiteX4" fmla="*/ 588449 w 3145971"/>
              <a:gd name="connsiteY4" fmla="*/ 0 h 4505124"/>
              <a:gd name="connsiteX0" fmla="*/ 680837 w 3145971"/>
              <a:gd name="connsiteY0" fmla="*/ 0 h 4505124"/>
              <a:gd name="connsiteX1" fmla="*/ 3145971 w 3145971"/>
              <a:gd name="connsiteY1" fmla="*/ 9460 h 4505124"/>
              <a:gd name="connsiteX2" fmla="*/ 3145971 w 3145971"/>
              <a:gd name="connsiteY2" fmla="*/ 4505124 h 4505124"/>
              <a:gd name="connsiteX3" fmla="*/ 0 w 3145971"/>
              <a:gd name="connsiteY3" fmla="*/ 4505124 h 4505124"/>
              <a:gd name="connsiteX4" fmla="*/ 680837 w 3145971"/>
              <a:gd name="connsiteY4" fmla="*/ 0 h 4505124"/>
              <a:gd name="connsiteX0" fmla="*/ 588449 w 3145971"/>
              <a:gd name="connsiteY0" fmla="*/ 4729 h 4495664"/>
              <a:gd name="connsiteX1" fmla="*/ 3145971 w 3145971"/>
              <a:gd name="connsiteY1" fmla="*/ 0 h 4495664"/>
              <a:gd name="connsiteX2" fmla="*/ 3145971 w 3145971"/>
              <a:gd name="connsiteY2" fmla="*/ 4495664 h 4495664"/>
              <a:gd name="connsiteX3" fmla="*/ 0 w 3145971"/>
              <a:gd name="connsiteY3" fmla="*/ 4495664 h 4495664"/>
              <a:gd name="connsiteX4" fmla="*/ 588449 w 3145971"/>
              <a:gd name="connsiteY4" fmla="*/ 4729 h 4495664"/>
              <a:gd name="connsiteX0" fmla="*/ 584896 w 3145971"/>
              <a:gd name="connsiteY0" fmla="*/ 0 h 4505124"/>
              <a:gd name="connsiteX1" fmla="*/ 3145971 w 3145971"/>
              <a:gd name="connsiteY1" fmla="*/ 9460 h 4505124"/>
              <a:gd name="connsiteX2" fmla="*/ 3145971 w 3145971"/>
              <a:gd name="connsiteY2" fmla="*/ 4505124 h 4505124"/>
              <a:gd name="connsiteX3" fmla="*/ 0 w 3145971"/>
              <a:gd name="connsiteY3" fmla="*/ 4505124 h 4505124"/>
              <a:gd name="connsiteX4" fmla="*/ 584896 w 3145971"/>
              <a:gd name="connsiteY4" fmla="*/ 0 h 4505124"/>
              <a:gd name="connsiteX0" fmla="*/ 584896 w 3145971"/>
              <a:gd name="connsiteY0" fmla="*/ 0 h 4495664"/>
              <a:gd name="connsiteX1" fmla="*/ 3145971 w 3145971"/>
              <a:gd name="connsiteY1" fmla="*/ 0 h 4495664"/>
              <a:gd name="connsiteX2" fmla="*/ 3145971 w 3145971"/>
              <a:gd name="connsiteY2" fmla="*/ 4495664 h 4495664"/>
              <a:gd name="connsiteX3" fmla="*/ 0 w 3145971"/>
              <a:gd name="connsiteY3" fmla="*/ 4495664 h 4495664"/>
              <a:gd name="connsiteX4" fmla="*/ 584896 w 3145971"/>
              <a:gd name="connsiteY4" fmla="*/ 0 h 44956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5971" h="4495664">
                <a:moveTo>
                  <a:pt x="584896" y="0"/>
                </a:moveTo>
                <a:lnTo>
                  <a:pt x="3145971" y="0"/>
                </a:lnTo>
                <a:lnTo>
                  <a:pt x="3145971" y="4495664"/>
                </a:lnTo>
                <a:lnTo>
                  <a:pt x="0" y="4495664"/>
                </a:lnTo>
                <a:lnTo>
                  <a:pt x="584896" y="0"/>
                </a:lnTo>
                <a:close/>
              </a:path>
            </a:pathLst>
          </a:custGeom>
          <a:solidFill>
            <a:schemeClr val="bg1">
              <a:lumMod val="95000"/>
            </a:schemeClr>
          </a:solidFill>
          <a:ln w="25400">
            <a:noFill/>
          </a:ln>
          <a:effectLst/>
        </p:spPr>
        <p:txBody>
          <a:bodyPr anchor="ctr"/>
          <a:lstStyle>
            <a:lvl1pPr marL="0" indent="0" algn="ctr">
              <a:buFontTx/>
              <a:buNone/>
              <a:defRPr sz="1200">
                <a:solidFill>
                  <a:schemeClr val="tx1">
                    <a:lumMod val="75000"/>
                    <a:lumOff val="25000"/>
                  </a:schemeClr>
                </a:solidFill>
                <a:latin typeface="+mn-lt"/>
                <a:cs typeface="Arial" pitchFamily="34" charset="0"/>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411622327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6_Images and Contents Layout">
    <p:spTree>
      <p:nvGrpSpPr>
        <p:cNvPr id="1" name=""/>
        <p:cNvGrpSpPr/>
        <p:nvPr/>
      </p:nvGrpSpPr>
      <p:grpSpPr>
        <a:xfrm>
          <a:off x="0" y="0"/>
          <a:ext cx="0" cy="0"/>
          <a:chOff x="0" y="0"/>
          <a:chExt cx="0" cy="0"/>
        </a:xfrm>
      </p:grpSpPr>
      <p:sp>
        <p:nvSpPr>
          <p:cNvPr id="4" name="Picture Placeholder 2"/>
          <p:cNvSpPr>
            <a:spLocks noGrp="1"/>
          </p:cNvSpPr>
          <p:nvPr>
            <p:ph type="pic" idx="14" hasCustomPrompt="1"/>
          </p:nvPr>
        </p:nvSpPr>
        <p:spPr>
          <a:xfrm>
            <a:off x="143339" y="144391"/>
            <a:ext cx="11905323" cy="5160940"/>
          </a:xfrm>
          <a:prstGeom prst="rect">
            <a:avLst/>
          </a:prstGeom>
          <a:solidFill>
            <a:schemeClr val="bg1">
              <a:lumMod val="95000"/>
            </a:schemeClr>
          </a:solidFill>
        </p:spPr>
        <p:txBody>
          <a:bodyPr anchor="ctr"/>
          <a:lstStyle>
            <a:lvl1pPr marL="0" indent="0" algn="ctr">
              <a:buNone/>
              <a:defRPr sz="180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Place Your Picture Here And Send To Back</a:t>
            </a:r>
            <a:endParaRPr lang="ko-KR" altLang="en-US" dirty="0"/>
          </a:p>
        </p:txBody>
      </p:sp>
      <p:sp>
        <p:nvSpPr>
          <p:cNvPr id="10" name="제목 1"/>
          <p:cNvSpPr>
            <a:spLocks noGrp="1"/>
          </p:cNvSpPr>
          <p:nvPr>
            <p:ph type="title" hasCustomPrompt="1"/>
          </p:nvPr>
        </p:nvSpPr>
        <p:spPr>
          <a:xfrm>
            <a:off x="0" y="297011"/>
            <a:ext cx="12192000" cy="710877"/>
          </a:xfrm>
          <a:prstGeom prst="rect">
            <a:avLst/>
          </a:prstGeom>
        </p:spPr>
        <p:txBody>
          <a:bodyPr anchor="ctr">
            <a:noAutofit/>
          </a:bodyPr>
          <a:lstStyle>
            <a:lvl1pPr algn="ctr">
              <a:defRPr sz="4800" b="0" baseline="0">
                <a:solidFill>
                  <a:schemeClr val="tx1">
                    <a:lumMod val="75000"/>
                    <a:lumOff val="25000"/>
                  </a:schemeClr>
                </a:solidFill>
                <a:latin typeface="Arial" pitchFamily="34" charset="0"/>
                <a:cs typeface="Arial" pitchFamily="34" charset="0"/>
              </a:defRPr>
            </a:lvl1pPr>
          </a:lstStyle>
          <a:p>
            <a:r>
              <a:rPr lang="en-US" altLang="ko-KR" dirty="0"/>
              <a:t>IMAGES AND CONTENTS</a:t>
            </a:r>
            <a:endParaRPr lang="ko-KR" altLang="en-US" dirty="0"/>
          </a:p>
        </p:txBody>
      </p:sp>
    </p:spTree>
    <p:extLst>
      <p:ext uri="{BB962C8B-B14F-4D97-AF65-F5344CB8AC3E}">
        <p14:creationId xmlns:p14="http://schemas.microsoft.com/office/powerpoint/2010/main" val="99794046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4_Image slide layout">
    <p:spTree>
      <p:nvGrpSpPr>
        <p:cNvPr id="1" name=""/>
        <p:cNvGrpSpPr/>
        <p:nvPr/>
      </p:nvGrpSpPr>
      <p:grpSpPr>
        <a:xfrm>
          <a:off x="0" y="0"/>
          <a:ext cx="0" cy="0"/>
          <a:chOff x="0" y="0"/>
          <a:chExt cx="0" cy="0"/>
        </a:xfrm>
      </p:grpSpPr>
      <p:sp>
        <p:nvSpPr>
          <p:cNvPr id="2" name="그림 개체 틀 2">
            <a:extLst>
              <a:ext uri="{FF2B5EF4-FFF2-40B4-BE49-F238E27FC236}">
                <a16:creationId xmlns:a16="http://schemas.microsoft.com/office/drawing/2014/main" id="{C70177A7-4E03-44B8-A2CB-D0A1D4726718}"/>
              </a:ext>
            </a:extLst>
          </p:cNvPr>
          <p:cNvSpPr>
            <a:spLocks noGrp="1"/>
          </p:cNvSpPr>
          <p:nvPr>
            <p:ph type="pic" sz="quarter" idx="14" hasCustomPrompt="1"/>
          </p:nvPr>
        </p:nvSpPr>
        <p:spPr>
          <a:xfrm>
            <a:off x="8381999" y="1531249"/>
            <a:ext cx="3200400" cy="4572000"/>
          </a:xfrm>
          <a:prstGeom prst="rect">
            <a:avLst/>
          </a:prstGeom>
          <a:solidFill>
            <a:schemeClr val="bg1">
              <a:lumMod val="95000"/>
            </a:schemeClr>
          </a:solidFill>
          <a:ln w="19050">
            <a:noFill/>
          </a:ln>
        </p:spPr>
        <p:txBody>
          <a:bodyPr anchor="ctr"/>
          <a:lstStyle>
            <a:lvl1pPr marL="0" indent="0" algn="ctr">
              <a:lnSpc>
                <a:spcPct val="100000"/>
              </a:lnSpc>
              <a:buNone/>
              <a:defRPr sz="1200">
                <a:solidFill>
                  <a:schemeClr val="tx1">
                    <a:lumMod val="75000"/>
                    <a:lumOff val="25000"/>
                  </a:schemeClr>
                </a:solidFill>
              </a:defRPr>
            </a:lvl1pPr>
          </a:lstStyle>
          <a:p>
            <a:r>
              <a:rPr lang="en-US" altLang="ko-KR" dirty="0"/>
              <a:t>Place Your Picture Here</a:t>
            </a:r>
            <a:endParaRPr lang="ko-KR" altLang="en-US" dirty="0"/>
          </a:p>
        </p:txBody>
      </p:sp>
      <p:sp>
        <p:nvSpPr>
          <p:cNvPr id="4" name="Text Placeholder 9">
            <a:extLst>
              <a:ext uri="{FF2B5EF4-FFF2-40B4-BE49-F238E27FC236}">
                <a16:creationId xmlns:a16="http://schemas.microsoft.com/office/drawing/2014/main" id="{6407270D-F30C-4E59-9885-1E887CCE4CD2}"/>
              </a:ext>
            </a:extLst>
          </p:cNvPr>
          <p:cNvSpPr>
            <a:spLocks noGrp="1"/>
          </p:cNvSpPr>
          <p:nvPr>
            <p:ph type="body" sz="quarter" idx="10" hasCustomPrompt="1"/>
          </p:nvPr>
        </p:nvSpPr>
        <p:spPr>
          <a:xfrm>
            <a:off x="323529" y="400472"/>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grpSp>
        <p:nvGrpSpPr>
          <p:cNvPr id="5" name="Group 4">
            <a:extLst>
              <a:ext uri="{FF2B5EF4-FFF2-40B4-BE49-F238E27FC236}">
                <a16:creationId xmlns:a16="http://schemas.microsoft.com/office/drawing/2014/main" id="{569A4DC7-F11A-4541-A572-7A34738C1B1F}"/>
              </a:ext>
            </a:extLst>
          </p:cNvPr>
          <p:cNvGrpSpPr/>
          <p:nvPr userDrawn="1"/>
        </p:nvGrpSpPr>
        <p:grpSpPr>
          <a:xfrm>
            <a:off x="5655129" y="211061"/>
            <a:ext cx="881742" cy="137160"/>
            <a:chOff x="5215346" y="150098"/>
            <a:chExt cx="881742" cy="137160"/>
          </a:xfrm>
        </p:grpSpPr>
        <p:sp>
          <p:nvSpPr>
            <p:cNvPr id="6" name="Rectangle 5">
              <a:extLst>
                <a:ext uri="{FF2B5EF4-FFF2-40B4-BE49-F238E27FC236}">
                  <a16:creationId xmlns:a16="http://schemas.microsoft.com/office/drawing/2014/main" id="{DF96DEA2-6335-4441-A09A-752E3B0015FB}"/>
                </a:ext>
              </a:extLst>
            </p:cNvPr>
            <p:cNvSpPr/>
            <p:nvPr userDrawn="1"/>
          </p:nvSpPr>
          <p:spPr>
            <a:xfrm>
              <a:off x="5215346" y="150098"/>
              <a:ext cx="137160" cy="1371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9F43DA0B-E07D-4E09-AE22-3469EAEAA8EE}"/>
                </a:ext>
              </a:extLst>
            </p:cNvPr>
            <p:cNvSpPr/>
            <p:nvPr userDrawn="1"/>
          </p:nvSpPr>
          <p:spPr>
            <a:xfrm>
              <a:off x="5463540" y="150098"/>
              <a:ext cx="137160" cy="1371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AE571AC3-3CCE-45CA-9497-D1A2E9AFDB58}"/>
                </a:ext>
              </a:extLst>
            </p:cNvPr>
            <p:cNvSpPr/>
            <p:nvPr userDrawn="1"/>
          </p:nvSpPr>
          <p:spPr>
            <a:xfrm>
              <a:off x="5711734" y="150098"/>
              <a:ext cx="137160" cy="1371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DF8D4E70-D86A-445E-A33A-B73125D722E2}"/>
                </a:ext>
              </a:extLst>
            </p:cNvPr>
            <p:cNvSpPr/>
            <p:nvPr userDrawn="1"/>
          </p:nvSpPr>
          <p:spPr>
            <a:xfrm>
              <a:off x="5959928" y="150098"/>
              <a:ext cx="137160" cy="1371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 name="Group 9">
            <a:extLst>
              <a:ext uri="{FF2B5EF4-FFF2-40B4-BE49-F238E27FC236}">
                <a16:creationId xmlns:a16="http://schemas.microsoft.com/office/drawing/2014/main" id="{6687AA03-5328-44D4-8731-2D09AD5AA3B5}"/>
              </a:ext>
            </a:extLst>
          </p:cNvPr>
          <p:cNvGrpSpPr/>
          <p:nvPr userDrawn="1"/>
        </p:nvGrpSpPr>
        <p:grpSpPr>
          <a:xfrm>
            <a:off x="5655129" y="6509779"/>
            <a:ext cx="881742" cy="137160"/>
            <a:chOff x="5215346" y="150098"/>
            <a:chExt cx="881742" cy="137160"/>
          </a:xfrm>
        </p:grpSpPr>
        <p:sp>
          <p:nvSpPr>
            <p:cNvPr id="11" name="Rectangle 10">
              <a:extLst>
                <a:ext uri="{FF2B5EF4-FFF2-40B4-BE49-F238E27FC236}">
                  <a16:creationId xmlns:a16="http://schemas.microsoft.com/office/drawing/2014/main" id="{71E2F231-94D5-4DA1-B177-CD8A7088D1F9}"/>
                </a:ext>
              </a:extLst>
            </p:cNvPr>
            <p:cNvSpPr/>
            <p:nvPr userDrawn="1"/>
          </p:nvSpPr>
          <p:spPr>
            <a:xfrm>
              <a:off x="5215346" y="150098"/>
              <a:ext cx="137160" cy="1371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871F45D-FE25-4FFD-8A01-ACAD85E5EB2B}"/>
                </a:ext>
              </a:extLst>
            </p:cNvPr>
            <p:cNvSpPr/>
            <p:nvPr userDrawn="1"/>
          </p:nvSpPr>
          <p:spPr>
            <a:xfrm>
              <a:off x="5463540" y="150098"/>
              <a:ext cx="137160" cy="1371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94731872-8762-44D6-9338-C60692946BA5}"/>
                </a:ext>
              </a:extLst>
            </p:cNvPr>
            <p:cNvSpPr/>
            <p:nvPr userDrawn="1"/>
          </p:nvSpPr>
          <p:spPr>
            <a:xfrm>
              <a:off x="5711734" y="150098"/>
              <a:ext cx="137160" cy="1371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E4B4439-FC9B-44DC-A628-E4D77E081443}"/>
                </a:ext>
              </a:extLst>
            </p:cNvPr>
            <p:cNvSpPr/>
            <p:nvPr userDrawn="1"/>
          </p:nvSpPr>
          <p:spPr>
            <a:xfrm>
              <a:off x="5959928" y="150098"/>
              <a:ext cx="137160" cy="1371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Rectangle 2">
            <a:extLst>
              <a:ext uri="{FF2B5EF4-FFF2-40B4-BE49-F238E27FC236}">
                <a16:creationId xmlns:a16="http://schemas.microsoft.com/office/drawing/2014/main" id="{FE4681DE-5BAF-4822-8702-F6863C3B7855}"/>
              </a:ext>
            </a:extLst>
          </p:cNvPr>
          <p:cNvSpPr/>
          <p:nvPr userDrawn="1"/>
        </p:nvSpPr>
        <p:spPr>
          <a:xfrm>
            <a:off x="4694736" y="1531249"/>
            <a:ext cx="3200400" cy="457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327742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421170624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5_Image slide layout">
    <p:spTree>
      <p:nvGrpSpPr>
        <p:cNvPr id="1" name=""/>
        <p:cNvGrpSpPr/>
        <p:nvPr/>
      </p:nvGrpSpPr>
      <p:grpSpPr>
        <a:xfrm>
          <a:off x="0" y="0"/>
          <a:ext cx="0" cy="0"/>
          <a:chOff x="0" y="0"/>
          <a:chExt cx="0" cy="0"/>
        </a:xfrm>
      </p:grpSpPr>
      <p:sp>
        <p:nvSpPr>
          <p:cNvPr id="2" name="그림 개체 틀 2">
            <a:extLst>
              <a:ext uri="{FF2B5EF4-FFF2-40B4-BE49-F238E27FC236}">
                <a16:creationId xmlns:a16="http://schemas.microsoft.com/office/drawing/2014/main" id="{C70177A7-4E03-44B8-A2CB-D0A1D4726718}"/>
              </a:ext>
            </a:extLst>
          </p:cNvPr>
          <p:cNvSpPr>
            <a:spLocks noGrp="1"/>
          </p:cNvSpPr>
          <p:nvPr>
            <p:ph type="pic" sz="quarter" idx="14" hasCustomPrompt="1"/>
          </p:nvPr>
        </p:nvSpPr>
        <p:spPr>
          <a:xfrm>
            <a:off x="504825" y="1332216"/>
            <a:ext cx="11182350" cy="3573159"/>
          </a:xfrm>
          <a:prstGeom prst="rect">
            <a:avLst/>
          </a:prstGeom>
          <a:solidFill>
            <a:schemeClr val="bg1">
              <a:lumMod val="95000"/>
            </a:schemeClr>
          </a:solidFill>
          <a:ln w="19050">
            <a:noFill/>
          </a:ln>
        </p:spPr>
        <p:txBody>
          <a:bodyPr anchor="ctr"/>
          <a:lstStyle>
            <a:lvl1pPr marL="0" indent="0" algn="ctr">
              <a:lnSpc>
                <a:spcPct val="100000"/>
              </a:lnSpc>
              <a:buNone/>
              <a:defRPr sz="1800">
                <a:solidFill>
                  <a:schemeClr val="tx1">
                    <a:lumMod val="75000"/>
                    <a:lumOff val="25000"/>
                  </a:schemeClr>
                </a:solidFill>
              </a:defRPr>
            </a:lvl1pPr>
          </a:lstStyle>
          <a:p>
            <a:r>
              <a:rPr lang="en-US" altLang="ko-KR" dirty="0"/>
              <a:t>Place Your Picture Here And Send To Back</a:t>
            </a:r>
            <a:endParaRPr lang="ko-KR" altLang="en-US" dirty="0"/>
          </a:p>
        </p:txBody>
      </p:sp>
      <p:sp>
        <p:nvSpPr>
          <p:cNvPr id="4" name="Text Placeholder 9">
            <a:extLst>
              <a:ext uri="{FF2B5EF4-FFF2-40B4-BE49-F238E27FC236}">
                <a16:creationId xmlns:a16="http://schemas.microsoft.com/office/drawing/2014/main" id="{6407270D-F30C-4E59-9885-1E887CCE4CD2}"/>
              </a:ext>
            </a:extLst>
          </p:cNvPr>
          <p:cNvSpPr>
            <a:spLocks noGrp="1"/>
          </p:cNvSpPr>
          <p:nvPr>
            <p:ph type="body" sz="quarter" idx="10" hasCustomPrompt="1"/>
          </p:nvPr>
        </p:nvSpPr>
        <p:spPr>
          <a:xfrm>
            <a:off x="323529" y="400472"/>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grpSp>
        <p:nvGrpSpPr>
          <p:cNvPr id="5" name="Group 4">
            <a:extLst>
              <a:ext uri="{FF2B5EF4-FFF2-40B4-BE49-F238E27FC236}">
                <a16:creationId xmlns:a16="http://schemas.microsoft.com/office/drawing/2014/main" id="{569A4DC7-F11A-4541-A572-7A34738C1B1F}"/>
              </a:ext>
            </a:extLst>
          </p:cNvPr>
          <p:cNvGrpSpPr/>
          <p:nvPr userDrawn="1"/>
        </p:nvGrpSpPr>
        <p:grpSpPr>
          <a:xfrm>
            <a:off x="5655129" y="211061"/>
            <a:ext cx="881742" cy="137160"/>
            <a:chOff x="5215346" y="150098"/>
            <a:chExt cx="881742" cy="137160"/>
          </a:xfrm>
        </p:grpSpPr>
        <p:sp>
          <p:nvSpPr>
            <p:cNvPr id="6" name="Rectangle 5">
              <a:extLst>
                <a:ext uri="{FF2B5EF4-FFF2-40B4-BE49-F238E27FC236}">
                  <a16:creationId xmlns:a16="http://schemas.microsoft.com/office/drawing/2014/main" id="{DF96DEA2-6335-4441-A09A-752E3B0015FB}"/>
                </a:ext>
              </a:extLst>
            </p:cNvPr>
            <p:cNvSpPr/>
            <p:nvPr userDrawn="1"/>
          </p:nvSpPr>
          <p:spPr>
            <a:xfrm>
              <a:off x="5215346" y="150098"/>
              <a:ext cx="137160" cy="1371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9F43DA0B-E07D-4E09-AE22-3469EAEAA8EE}"/>
                </a:ext>
              </a:extLst>
            </p:cNvPr>
            <p:cNvSpPr/>
            <p:nvPr userDrawn="1"/>
          </p:nvSpPr>
          <p:spPr>
            <a:xfrm>
              <a:off x="5463540" y="150098"/>
              <a:ext cx="137160" cy="1371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AE571AC3-3CCE-45CA-9497-D1A2E9AFDB58}"/>
                </a:ext>
              </a:extLst>
            </p:cNvPr>
            <p:cNvSpPr/>
            <p:nvPr userDrawn="1"/>
          </p:nvSpPr>
          <p:spPr>
            <a:xfrm>
              <a:off x="5711734" y="150098"/>
              <a:ext cx="137160" cy="1371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DF8D4E70-D86A-445E-A33A-B73125D722E2}"/>
                </a:ext>
              </a:extLst>
            </p:cNvPr>
            <p:cNvSpPr/>
            <p:nvPr userDrawn="1"/>
          </p:nvSpPr>
          <p:spPr>
            <a:xfrm>
              <a:off x="5959928" y="150098"/>
              <a:ext cx="137160" cy="1371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 name="Group 9">
            <a:extLst>
              <a:ext uri="{FF2B5EF4-FFF2-40B4-BE49-F238E27FC236}">
                <a16:creationId xmlns:a16="http://schemas.microsoft.com/office/drawing/2014/main" id="{6687AA03-5328-44D4-8731-2D09AD5AA3B5}"/>
              </a:ext>
            </a:extLst>
          </p:cNvPr>
          <p:cNvGrpSpPr/>
          <p:nvPr userDrawn="1"/>
        </p:nvGrpSpPr>
        <p:grpSpPr>
          <a:xfrm>
            <a:off x="5655129" y="6509779"/>
            <a:ext cx="881742" cy="137160"/>
            <a:chOff x="5215346" y="150098"/>
            <a:chExt cx="881742" cy="137160"/>
          </a:xfrm>
        </p:grpSpPr>
        <p:sp>
          <p:nvSpPr>
            <p:cNvPr id="11" name="Rectangle 10">
              <a:extLst>
                <a:ext uri="{FF2B5EF4-FFF2-40B4-BE49-F238E27FC236}">
                  <a16:creationId xmlns:a16="http://schemas.microsoft.com/office/drawing/2014/main" id="{71E2F231-94D5-4DA1-B177-CD8A7088D1F9}"/>
                </a:ext>
              </a:extLst>
            </p:cNvPr>
            <p:cNvSpPr/>
            <p:nvPr userDrawn="1"/>
          </p:nvSpPr>
          <p:spPr>
            <a:xfrm>
              <a:off x="5215346" y="150098"/>
              <a:ext cx="137160" cy="1371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871F45D-FE25-4FFD-8A01-ACAD85E5EB2B}"/>
                </a:ext>
              </a:extLst>
            </p:cNvPr>
            <p:cNvSpPr/>
            <p:nvPr userDrawn="1"/>
          </p:nvSpPr>
          <p:spPr>
            <a:xfrm>
              <a:off x="5463540" y="150098"/>
              <a:ext cx="137160" cy="1371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94731872-8762-44D6-9338-C60692946BA5}"/>
                </a:ext>
              </a:extLst>
            </p:cNvPr>
            <p:cNvSpPr/>
            <p:nvPr userDrawn="1"/>
          </p:nvSpPr>
          <p:spPr>
            <a:xfrm>
              <a:off x="5711734" y="150098"/>
              <a:ext cx="137160" cy="1371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E4B4439-FC9B-44DC-A628-E4D77E081443}"/>
                </a:ext>
              </a:extLst>
            </p:cNvPr>
            <p:cNvSpPr/>
            <p:nvPr userDrawn="1"/>
          </p:nvSpPr>
          <p:spPr>
            <a:xfrm>
              <a:off x="5959928" y="150098"/>
              <a:ext cx="137160" cy="1371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410203594"/>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PNG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2482"/>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PNG &amp; Shapes Layout</a:t>
            </a:r>
          </a:p>
        </p:txBody>
      </p:sp>
    </p:spTree>
    <p:extLst>
      <p:ext uri="{BB962C8B-B14F-4D97-AF65-F5344CB8AC3E}">
        <p14:creationId xmlns:p14="http://schemas.microsoft.com/office/powerpoint/2010/main" val="3350068506"/>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1_Icon sets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123478"/>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Icon Sets Layout</a:t>
            </a:r>
          </a:p>
        </p:txBody>
      </p:sp>
      <p:sp>
        <p:nvSpPr>
          <p:cNvPr id="3" name="Rounded Rectangle 2"/>
          <p:cNvSpPr/>
          <p:nvPr userDrawn="1"/>
        </p:nvSpPr>
        <p:spPr>
          <a:xfrm>
            <a:off x="354010" y="1131591"/>
            <a:ext cx="3560767" cy="540256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p>
        </p:txBody>
      </p:sp>
      <p:sp>
        <p:nvSpPr>
          <p:cNvPr id="4" name="Rounded Rectangle 3"/>
          <p:cNvSpPr/>
          <p:nvPr userDrawn="1"/>
        </p:nvSpPr>
        <p:spPr>
          <a:xfrm>
            <a:off x="531933" y="1347500"/>
            <a:ext cx="153868" cy="5015200"/>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bg1"/>
              </a:solidFill>
            </a:endParaRPr>
          </a:p>
        </p:txBody>
      </p:sp>
      <p:sp>
        <p:nvSpPr>
          <p:cNvPr id="5" name="Half Frame 4"/>
          <p:cNvSpPr/>
          <p:nvPr userDrawn="1"/>
        </p:nvSpPr>
        <p:spPr>
          <a:xfrm rot="5400000">
            <a:off x="3057177" y="1276653"/>
            <a:ext cx="685849" cy="685148"/>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tx1">
                  <a:lumMod val="85000"/>
                  <a:lumOff val="15000"/>
                </a:schemeClr>
              </a:solidFill>
            </a:endParaRPr>
          </a:p>
        </p:txBody>
      </p:sp>
      <p:sp>
        <p:nvSpPr>
          <p:cNvPr id="58" name="TextBox 57">
            <a:extLst>
              <a:ext uri="{FF2B5EF4-FFF2-40B4-BE49-F238E27FC236}">
                <a16:creationId xmlns:a16="http://schemas.microsoft.com/office/drawing/2014/main" id="{5644E8BB-F13A-4AE0-889E-633DE4143787}"/>
              </a:ext>
            </a:extLst>
          </p:cNvPr>
          <p:cNvSpPr txBox="1"/>
          <p:nvPr userDrawn="1"/>
        </p:nvSpPr>
        <p:spPr>
          <a:xfrm>
            <a:off x="711704" y="1637214"/>
            <a:ext cx="2232248" cy="523220"/>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Resize without losing quality</a:t>
            </a:r>
            <a:endParaRPr lang="ko-KR" altLang="en-US" sz="1400" b="1" dirty="0">
              <a:solidFill>
                <a:schemeClr val="bg1"/>
              </a:solidFill>
              <a:latin typeface="Arial" pitchFamily="34" charset="0"/>
              <a:cs typeface="Arial" pitchFamily="34" charset="0"/>
            </a:endParaRPr>
          </a:p>
        </p:txBody>
      </p:sp>
      <p:sp>
        <p:nvSpPr>
          <p:cNvPr id="59" name="TextBox 58">
            <a:extLst>
              <a:ext uri="{FF2B5EF4-FFF2-40B4-BE49-F238E27FC236}">
                <a16:creationId xmlns:a16="http://schemas.microsoft.com/office/drawing/2014/main" id="{F2CE2B8B-ED32-491A-95B2-D28904BC432C}"/>
              </a:ext>
            </a:extLst>
          </p:cNvPr>
          <p:cNvSpPr txBox="1"/>
          <p:nvPr userDrawn="1"/>
        </p:nvSpPr>
        <p:spPr>
          <a:xfrm>
            <a:off x="711704" y="2127463"/>
            <a:ext cx="2232248" cy="738664"/>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Change Fill Color &amp;</a:t>
            </a:r>
          </a:p>
          <a:p>
            <a:r>
              <a:rPr lang="en-US" altLang="ko-KR" sz="1400" b="1" dirty="0">
                <a:solidFill>
                  <a:schemeClr val="bg1"/>
                </a:solidFill>
                <a:latin typeface="Arial" pitchFamily="34" charset="0"/>
                <a:cs typeface="Arial" pitchFamily="34" charset="0"/>
              </a:rPr>
              <a:t>Line Color</a:t>
            </a:r>
            <a:endParaRPr lang="ko-KR" altLang="en-US" sz="1400" b="1" dirty="0">
              <a:solidFill>
                <a:schemeClr val="bg1"/>
              </a:solidFill>
              <a:latin typeface="Arial" pitchFamily="34" charset="0"/>
              <a:cs typeface="Arial" pitchFamily="34" charset="0"/>
            </a:endParaRPr>
          </a:p>
        </p:txBody>
      </p:sp>
      <p:sp>
        <p:nvSpPr>
          <p:cNvPr id="60" name="TextBox 59">
            <a:extLst>
              <a:ext uri="{FF2B5EF4-FFF2-40B4-BE49-F238E27FC236}">
                <a16:creationId xmlns:a16="http://schemas.microsoft.com/office/drawing/2014/main" id="{962A52DF-2523-4479-BFA3-B5ACE9887E1C}"/>
              </a:ext>
            </a:extLst>
          </p:cNvPr>
          <p:cNvSpPr txBox="1"/>
          <p:nvPr userDrawn="1"/>
        </p:nvSpPr>
        <p:spPr>
          <a:xfrm>
            <a:off x="721229" y="5808438"/>
            <a:ext cx="2232000" cy="307777"/>
          </a:xfrm>
          <a:prstGeom prst="rect">
            <a:avLst/>
          </a:prstGeom>
          <a:noFill/>
        </p:spPr>
        <p:txBody>
          <a:bodyPr wrap="square" rtlCol="0" anchor="ctr">
            <a:spAutoFit/>
          </a:bodyPr>
          <a:lstStyle/>
          <a:p>
            <a:r>
              <a:rPr lang="en-US" altLang="ko-KR" sz="1400" dirty="0">
                <a:solidFill>
                  <a:schemeClr val="bg1"/>
                </a:solidFill>
                <a:latin typeface="Arial" pitchFamily="34" charset="0"/>
                <a:cs typeface="Arial" pitchFamily="34" charset="0"/>
              </a:rPr>
              <a:t>www.allppt.com</a:t>
            </a:r>
            <a:endParaRPr lang="ko-KR" altLang="en-US" sz="1400" dirty="0">
              <a:solidFill>
                <a:schemeClr val="bg1"/>
              </a:solidFill>
              <a:latin typeface="Arial" pitchFamily="34" charset="0"/>
              <a:cs typeface="Arial" pitchFamily="34" charset="0"/>
            </a:endParaRPr>
          </a:p>
        </p:txBody>
      </p:sp>
      <p:sp>
        <p:nvSpPr>
          <p:cNvPr id="61" name="TextBox 60">
            <a:extLst>
              <a:ext uri="{FF2B5EF4-FFF2-40B4-BE49-F238E27FC236}">
                <a16:creationId xmlns:a16="http://schemas.microsoft.com/office/drawing/2014/main" id="{BAAC314F-E96A-4408-95DE-A70E9ED054AF}"/>
              </a:ext>
            </a:extLst>
          </p:cNvPr>
          <p:cNvSpPr txBox="1"/>
          <p:nvPr userDrawn="1"/>
        </p:nvSpPr>
        <p:spPr>
          <a:xfrm>
            <a:off x="721229" y="4450324"/>
            <a:ext cx="2717296" cy="1384995"/>
          </a:xfrm>
          <a:prstGeom prst="rect">
            <a:avLst/>
          </a:prstGeom>
          <a:noFill/>
        </p:spPr>
        <p:txBody>
          <a:bodyPr wrap="square" rtlCol="0" anchor="ctr">
            <a:spAutoFit/>
          </a:bodyPr>
          <a:lstStyle/>
          <a:p>
            <a:r>
              <a:rPr lang="en-US" altLang="ko-KR" sz="2800" b="1" dirty="0">
                <a:solidFill>
                  <a:schemeClr val="bg1"/>
                </a:solidFill>
                <a:latin typeface="+mn-lt"/>
                <a:ea typeface="+mn-ea"/>
                <a:cs typeface="Arial" pitchFamily="34" charset="0"/>
              </a:rPr>
              <a:t>FREE </a:t>
            </a:r>
          </a:p>
          <a:p>
            <a:r>
              <a:rPr lang="en-US" altLang="ko-KR" sz="2800" b="1" dirty="0">
                <a:solidFill>
                  <a:schemeClr val="bg1"/>
                </a:solidFill>
                <a:latin typeface="+mn-lt"/>
                <a:ea typeface="+mn-ea"/>
                <a:cs typeface="Arial" pitchFamily="34" charset="0"/>
              </a:rPr>
              <a:t>PPT TEMPLATES</a:t>
            </a:r>
          </a:p>
        </p:txBody>
      </p:sp>
    </p:spTree>
    <p:extLst>
      <p:ext uri="{BB962C8B-B14F-4D97-AF65-F5344CB8AC3E}">
        <p14:creationId xmlns:p14="http://schemas.microsoft.com/office/powerpoint/2010/main" val="4153079804"/>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ection Break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11547620"/>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Contents slide layout">
    <p:spTree>
      <p:nvGrpSpPr>
        <p:cNvPr id="1" name=""/>
        <p:cNvGrpSpPr/>
        <p:nvPr/>
      </p:nvGrpSpPr>
      <p:grpSpPr>
        <a:xfrm>
          <a:off x="0" y="0"/>
          <a:ext cx="0" cy="0"/>
          <a:chOff x="0" y="0"/>
          <a:chExt cx="0" cy="0"/>
        </a:xfrm>
      </p:grpSpPr>
      <p:sp>
        <p:nvSpPr>
          <p:cNvPr id="3" name="Text Placeholder 9">
            <a:extLst>
              <a:ext uri="{FF2B5EF4-FFF2-40B4-BE49-F238E27FC236}">
                <a16:creationId xmlns:a16="http://schemas.microsoft.com/office/drawing/2014/main" id="{796C2180-A0A3-439D-A7BE-7DF7EC20BE4D}"/>
              </a:ext>
            </a:extLst>
          </p:cNvPr>
          <p:cNvSpPr>
            <a:spLocks noGrp="1"/>
          </p:cNvSpPr>
          <p:nvPr>
            <p:ph type="body" sz="quarter" idx="10" hasCustomPrompt="1"/>
          </p:nvPr>
        </p:nvSpPr>
        <p:spPr>
          <a:xfrm>
            <a:off x="323529" y="400472"/>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grpSp>
        <p:nvGrpSpPr>
          <p:cNvPr id="4" name="Group 3">
            <a:extLst>
              <a:ext uri="{FF2B5EF4-FFF2-40B4-BE49-F238E27FC236}">
                <a16:creationId xmlns:a16="http://schemas.microsoft.com/office/drawing/2014/main" id="{77A0BEDF-FF07-48FC-938B-4E1D5246EEC3}"/>
              </a:ext>
            </a:extLst>
          </p:cNvPr>
          <p:cNvGrpSpPr/>
          <p:nvPr userDrawn="1"/>
        </p:nvGrpSpPr>
        <p:grpSpPr>
          <a:xfrm>
            <a:off x="5655129" y="211061"/>
            <a:ext cx="881742" cy="137160"/>
            <a:chOff x="5215346" y="150098"/>
            <a:chExt cx="881742" cy="137160"/>
          </a:xfrm>
        </p:grpSpPr>
        <p:sp>
          <p:nvSpPr>
            <p:cNvPr id="5" name="Rectangle 4">
              <a:extLst>
                <a:ext uri="{FF2B5EF4-FFF2-40B4-BE49-F238E27FC236}">
                  <a16:creationId xmlns:a16="http://schemas.microsoft.com/office/drawing/2014/main" id="{1DFB6824-E3BB-4844-B9D8-0AD7FC599818}"/>
                </a:ext>
              </a:extLst>
            </p:cNvPr>
            <p:cNvSpPr/>
            <p:nvPr userDrawn="1"/>
          </p:nvSpPr>
          <p:spPr>
            <a:xfrm>
              <a:off x="5215346" y="150098"/>
              <a:ext cx="137160" cy="1371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1E4CB2B7-7190-4933-BC14-4098CBB0847C}"/>
                </a:ext>
              </a:extLst>
            </p:cNvPr>
            <p:cNvSpPr/>
            <p:nvPr userDrawn="1"/>
          </p:nvSpPr>
          <p:spPr>
            <a:xfrm>
              <a:off x="5463540" y="150098"/>
              <a:ext cx="137160" cy="1371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CFA7CA79-6371-4421-B743-5C9A4E61CF1E}"/>
                </a:ext>
              </a:extLst>
            </p:cNvPr>
            <p:cNvSpPr/>
            <p:nvPr userDrawn="1"/>
          </p:nvSpPr>
          <p:spPr>
            <a:xfrm>
              <a:off x="5711734" y="150098"/>
              <a:ext cx="137160" cy="1371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B20174F3-7B89-4BF0-963D-C2D507FE4C8A}"/>
                </a:ext>
              </a:extLst>
            </p:cNvPr>
            <p:cNvSpPr/>
            <p:nvPr userDrawn="1"/>
          </p:nvSpPr>
          <p:spPr>
            <a:xfrm>
              <a:off x="5959928" y="150098"/>
              <a:ext cx="137160" cy="1371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 name="Group 8">
            <a:extLst>
              <a:ext uri="{FF2B5EF4-FFF2-40B4-BE49-F238E27FC236}">
                <a16:creationId xmlns:a16="http://schemas.microsoft.com/office/drawing/2014/main" id="{A590BFE3-3161-4AF5-8145-B91610252E0C}"/>
              </a:ext>
            </a:extLst>
          </p:cNvPr>
          <p:cNvGrpSpPr/>
          <p:nvPr userDrawn="1"/>
        </p:nvGrpSpPr>
        <p:grpSpPr>
          <a:xfrm>
            <a:off x="5655129" y="6509779"/>
            <a:ext cx="881742" cy="137160"/>
            <a:chOff x="5215346" y="150098"/>
            <a:chExt cx="881742" cy="137160"/>
          </a:xfrm>
        </p:grpSpPr>
        <p:sp>
          <p:nvSpPr>
            <p:cNvPr id="10" name="Rectangle 9">
              <a:extLst>
                <a:ext uri="{FF2B5EF4-FFF2-40B4-BE49-F238E27FC236}">
                  <a16:creationId xmlns:a16="http://schemas.microsoft.com/office/drawing/2014/main" id="{D2BB593F-C860-4130-8008-FAED8E927A74}"/>
                </a:ext>
              </a:extLst>
            </p:cNvPr>
            <p:cNvSpPr/>
            <p:nvPr userDrawn="1"/>
          </p:nvSpPr>
          <p:spPr>
            <a:xfrm>
              <a:off x="5215346" y="150098"/>
              <a:ext cx="137160" cy="1371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9BBF7F4-0D96-4085-8274-0DD80BB0E140}"/>
                </a:ext>
              </a:extLst>
            </p:cNvPr>
            <p:cNvSpPr/>
            <p:nvPr userDrawn="1"/>
          </p:nvSpPr>
          <p:spPr>
            <a:xfrm>
              <a:off x="5463540" y="150098"/>
              <a:ext cx="137160" cy="1371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38DA952-2EC3-4F14-A106-5346AA3196A3}"/>
                </a:ext>
              </a:extLst>
            </p:cNvPr>
            <p:cNvSpPr/>
            <p:nvPr userDrawn="1"/>
          </p:nvSpPr>
          <p:spPr>
            <a:xfrm>
              <a:off x="5711734" y="150098"/>
              <a:ext cx="137160" cy="1371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F123D6F-D506-480A-85BF-02E32B787F77}"/>
                </a:ext>
              </a:extLst>
            </p:cNvPr>
            <p:cNvSpPr/>
            <p:nvPr userDrawn="1"/>
          </p:nvSpPr>
          <p:spPr>
            <a:xfrm>
              <a:off x="5959928" y="150098"/>
              <a:ext cx="137160" cy="1371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134377725"/>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7_Contents slide layout">
    <p:spTree>
      <p:nvGrpSpPr>
        <p:cNvPr id="1" name=""/>
        <p:cNvGrpSpPr/>
        <p:nvPr/>
      </p:nvGrpSpPr>
      <p:grpSpPr>
        <a:xfrm>
          <a:off x="0" y="0"/>
          <a:ext cx="0" cy="0"/>
          <a:chOff x="0" y="0"/>
          <a:chExt cx="0" cy="0"/>
        </a:xfrm>
      </p:grpSpPr>
      <p:sp>
        <p:nvSpPr>
          <p:cNvPr id="3" name="Text Placeholder 9">
            <a:extLst>
              <a:ext uri="{FF2B5EF4-FFF2-40B4-BE49-F238E27FC236}">
                <a16:creationId xmlns:a16="http://schemas.microsoft.com/office/drawing/2014/main" id="{150EDDC6-EAE8-47F8-99EA-830DDBDA081B}"/>
              </a:ext>
            </a:extLst>
          </p:cNvPr>
          <p:cNvSpPr>
            <a:spLocks noGrp="1"/>
          </p:cNvSpPr>
          <p:nvPr>
            <p:ph type="body" sz="quarter" idx="10" hasCustomPrompt="1"/>
          </p:nvPr>
        </p:nvSpPr>
        <p:spPr>
          <a:xfrm>
            <a:off x="323529" y="400472"/>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grpSp>
        <p:nvGrpSpPr>
          <p:cNvPr id="4" name="Group 3">
            <a:extLst>
              <a:ext uri="{FF2B5EF4-FFF2-40B4-BE49-F238E27FC236}">
                <a16:creationId xmlns:a16="http://schemas.microsoft.com/office/drawing/2014/main" id="{61A8B2CB-ECBC-45C7-B5F2-8FAF569891F2}"/>
              </a:ext>
            </a:extLst>
          </p:cNvPr>
          <p:cNvGrpSpPr/>
          <p:nvPr userDrawn="1"/>
        </p:nvGrpSpPr>
        <p:grpSpPr>
          <a:xfrm>
            <a:off x="5655129" y="211061"/>
            <a:ext cx="881742" cy="137160"/>
            <a:chOff x="5215346" y="150098"/>
            <a:chExt cx="881742" cy="137160"/>
          </a:xfrm>
        </p:grpSpPr>
        <p:sp>
          <p:nvSpPr>
            <p:cNvPr id="5" name="Rectangle 4">
              <a:extLst>
                <a:ext uri="{FF2B5EF4-FFF2-40B4-BE49-F238E27FC236}">
                  <a16:creationId xmlns:a16="http://schemas.microsoft.com/office/drawing/2014/main" id="{B8980589-E603-4F36-BDDB-87099F2F4A8E}"/>
                </a:ext>
              </a:extLst>
            </p:cNvPr>
            <p:cNvSpPr/>
            <p:nvPr userDrawn="1"/>
          </p:nvSpPr>
          <p:spPr>
            <a:xfrm>
              <a:off x="5215346" y="150098"/>
              <a:ext cx="137160" cy="1371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CEA82518-4BE1-4964-8186-30C1EDFB20C9}"/>
                </a:ext>
              </a:extLst>
            </p:cNvPr>
            <p:cNvSpPr/>
            <p:nvPr userDrawn="1"/>
          </p:nvSpPr>
          <p:spPr>
            <a:xfrm>
              <a:off x="5463540" y="150098"/>
              <a:ext cx="137160" cy="1371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502DD2AD-F0D8-4638-AF3F-93DE47FCBC2D}"/>
                </a:ext>
              </a:extLst>
            </p:cNvPr>
            <p:cNvSpPr/>
            <p:nvPr userDrawn="1"/>
          </p:nvSpPr>
          <p:spPr>
            <a:xfrm>
              <a:off x="5711734" y="150098"/>
              <a:ext cx="137160" cy="1371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C6B676EE-2A24-469D-851F-9123B94D32DC}"/>
                </a:ext>
              </a:extLst>
            </p:cNvPr>
            <p:cNvSpPr/>
            <p:nvPr userDrawn="1"/>
          </p:nvSpPr>
          <p:spPr>
            <a:xfrm>
              <a:off x="5959928" y="150098"/>
              <a:ext cx="137160" cy="1371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8700332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8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455594937"/>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9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3845022"/>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10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81095407"/>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11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227495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Agenda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8971209"/>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12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7038465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13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64573608"/>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14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2895844"/>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15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7311443"/>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Image slide layout">
    <p:spTree>
      <p:nvGrpSpPr>
        <p:cNvPr id="1" name=""/>
        <p:cNvGrpSpPr/>
        <p:nvPr/>
      </p:nvGrpSpPr>
      <p:grpSpPr>
        <a:xfrm>
          <a:off x="0" y="0"/>
          <a:ext cx="0" cy="0"/>
          <a:chOff x="0" y="0"/>
          <a:chExt cx="0" cy="0"/>
        </a:xfrm>
      </p:grpSpPr>
      <p:sp>
        <p:nvSpPr>
          <p:cNvPr id="2" name="그림 개체 틀 2">
            <a:extLst>
              <a:ext uri="{FF2B5EF4-FFF2-40B4-BE49-F238E27FC236}">
                <a16:creationId xmlns:a16="http://schemas.microsoft.com/office/drawing/2014/main" id="{C70177A7-4E03-44B8-A2CB-D0A1D4726718}"/>
              </a:ext>
            </a:extLst>
          </p:cNvPr>
          <p:cNvSpPr>
            <a:spLocks noGrp="1"/>
          </p:cNvSpPr>
          <p:nvPr>
            <p:ph type="pic" sz="quarter" idx="14" hasCustomPrompt="1"/>
          </p:nvPr>
        </p:nvSpPr>
        <p:spPr>
          <a:xfrm>
            <a:off x="905523" y="1523993"/>
            <a:ext cx="2769493" cy="4508089"/>
          </a:xfrm>
          <a:prstGeom prst="rect">
            <a:avLst/>
          </a:prstGeom>
          <a:solidFill>
            <a:schemeClr val="bg1">
              <a:lumMod val="95000"/>
            </a:schemeClr>
          </a:solidFill>
          <a:ln w="19050">
            <a:noFill/>
          </a:ln>
        </p:spPr>
        <p:txBody>
          <a:bodyPr anchor="ctr"/>
          <a:lstStyle>
            <a:lvl1pPr marL="0" indent="0" algn="ctr">
              <a:lnSpc>
                <a:spcPct val="100000"/>
              </a:lnSpc>
              <a:buNone/>
              <a:defRPr sz="1800">
                <a:solidFill>
                  <a:schemeClr val="tx1">
                    <a:lumMod val="75000"/>
                    <a:lumOff val="25000"/>
                  </a:schemeClr>
                </a:solidFill>
              </a:defRPr>
            </a:lvl1pPr>
          </a:lstStyle>
          <a:p>
            <a:r>
              <a:rPr lang="en-US" altLang="ko-KR" dirty="0"/>
              <a:t>Place Your Picture Here And Send To Back</a:t>
            </a:r>
            <a:endParaRPr lang="ko-KR" altLang="en-US" dirty="0"/>
          </a:p>
        </p:txBody>
      </p:sp>
      <p:sp>
        <p:nvSpPr>
          <p:cNvPr id="5" name="Text Placeholder 9">
            <a:extLst>
              <a:ext uri="{FF2B5EF4-FFF2-40B4-BE49-F238E27FC236}">
                <a16:creationId xmlns:a16="http://schemas.microsoft.com/office/drawing/2014/main" id="{97FBA5D5-9D26-4145-9A6D-E1B8D15079DD}"/>
              </a:ext>
            </a:extLst>
          </p:cNvPr>
          <p:cNvSpPr>
            <a:spLocks noGrp="1"/>
          </p:cNvSpPr>
          <p:nvPr>
            <p:ph type="body" sz="quarter" idx="10" hasCustomPrompt="1"/>
          </p:nvPr>
        </p:nvSpPr>
        <p:spPr>
          <a:xfrm>
            <a:off x="323529" y="400472"/>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grpSp>
        <p:nvGrpSpPr>
          <p:cNvPr id="28" name="Group 27">
            <a:extLst>
              <a:ext uri="{FF2B5EF4-FFF2-40B4-BE49-F238E27FC236}">
                <a16:creationId xmlns:a16="http://schemas.microsoft.com/office/drawing/2014/main" id="{F993DBB3-83A4-48ED-A030-276D3FA6129F}"/>
              </a:ext>
            </a:extLst>
          </p:cNvPr>
          <p:cNvGrpSpPr/>
          <p:nvPr userDrawn="1"/>
        </p:nvGrpSpPr>
        <p:grpSpPr>
          <a:xfrm>
            <a:off x="5655129" y="211061"/>
            <a:ext cx="881742" cy="137160"/>
            <a:chOff x="5215346" y="150098"/>
            <a:chExt cx="881742" cy="137160"/>
          </a:xfrm>
        </p:grpSpPr>
        <p:sp>
          <p:nvSpPr>
            <p:cNvPr id="3" name="Rectangle 2">
              <a:extLst>
                <a:ext uri="{FF2B5EF4-FFF2-40B4-BE49-F238E27FC236}">
                  <a16:creationId xmlns:a16="http://schemas.microsoft.com/office/drawing/2014/main" id="{704EBD44-378C-4ED7-A818-05C3DBEE9400}"/>
                </a:ext>
              </a:extLst>
            </p:cNvPr>
            <p:cNvSpPr/>
            <p:nvPr userDrawn="1"/>
          </p:nvSpPr>
          <p:spPr>
            <a:xfrm>
              <a:off x="5215346" y="150098"/>
              <a:ext cx="137160" cy="1371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5A9D33B7-FAEA-4352-9EA8-17DA87106339}"/>
                </a:ext>
              </a:extLst>
            </p:cNvPr>
            <p:cNvSpPr/>
            <p:nvPr userDrawn="1"/>
          </p:nvSpPr>
          <p:spPr>
            <a:xfrm>
              <a:off x="5463540" y="150098"/>
              <a:ext cx="137160" cy="1371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2DD3A1CC-1999-4F2B-9477-2B2D5FF6BE55}"/>
                </a:ext>
              </a:extLst>
            </p:cNvPr>
            <p:cNvSpPr/>
            <p:nvPr userDrawn="1"/>
          </p:nvSpPr>
          <p:spPr>
            <a:xfrm>
              <a:off x="5711734" y="150098"/>
              <a:ext cx="137160" cy="1371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0B3D1F40-4DCC-4CB8-A055-86BC7F104D0C}"/>
                </a:ext>
              </a:extLst>
            </p:cNvPr>
            <p:cNvSpPr/>
            <p:nvPr userDrawn="1"/>
          </p:nvSpPr>
          <p:spPr>
            <a:xfrm>
              <a:off x="5959928" y="150098"/>
              <a:ext cx="137160" cy="1371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9" name="Group 28">
            <a:extLst>
              <a:ext uri="{FF2B5EF4-FFF2-40B4-BE49-F238E27FC236}">
                <a16:creationId xmlns:a16="http://schemas.microsoft.com/office/drawing/2014/main" id="{59292C63-2447-4D31-B7AA-770A911B0F6D}"/>
              </a:ext>
            </a:extLst>
          </p:cNvPr>
          <p:cNvGrpSpPr/>
          <p:nvPr userDrawn="1"/>
        </p:nvGrpSpPr>
        <p:grpSpPr>
          <a:xfrm>
            <a:off x="5655129" y="6509779"/>
            <a:ext cx="881742" cy="137160"/>
            <a:chOff x="5215346" y="150098"/>
            <a:chExt cx="881742" cy="137160"/>
          </a:xfrm>
        </p:grpSpPr>
        <p:sp>
          <p:nvSpPr>
            <p:cNvPr id="30" name="Rectangle 29">
              <a:extLst>
                <a:ext uri="{FF2B5EF4-FFF2-40B4-BE49-F238E27FC236}">
                  <a16:creationId xmlns:a16="http://schemas.microsoft.com/office/drawing/2014/main" id="{06DA6094-5954-4FAD-AF32-184A1FAD81B9}"/>
                </a:ext>
              </a:extLst>
            </p:cNvPr>
            <p:cNvSpPr/>
            <p:nvPr userDrawn="1"/>
          </p:nvSpPr>
          <p:spPr>
            <a:xfrm>
              <a:off x="5215346" y="150098"/>
              <a:ext cx="137160" cy="1371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027C7114-8C9E-48DD-8146-64981AFC107C}"/>
                </a:ext>
              </a:extLst>
            </p:cNvPr>
            <p:cNvSpPr/>
            <p:nvPr userDrawn="1"/>
          </p:nvSpPr>
          <p:spPr>
            <a:xfrm>
              <a:off x="5463540" y="150098"/>
              <a:ext cx="137160" cy="1371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D351F7EC-FADE-48DE-98C8-988120E44352}"/>
                </a:ext>
              </a:extLst>
            </p:cNvPr>
            <p:cNvSpPr/>
            <p:nvPr userDrawn="1"/>
          </p:nvSpPr>
          <p:spPr>
            <a:xfrm>
              <a:off x="5711734" y="150098"/>
              <a:ext cx="137160" cy="1371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4918B9AF-99B8-4E36-980C-9A098120F27B}"/>
                </a:ext>
              </a:extLst>
            </p:cNvPr>
            <p:cNvSpPr/>
            <p:nvPr userDrawn="1"/>
          </p:nvSpPr>
          <p:spPr>
            <a:xfrm>
              <a:off x="5959928" y="150098"/>
              <a:ext cx="137160" cy="1371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968882269"/>
      </p:ext>
    </p:extLst>
  </p:cSld>
  <p:clrMapOvr>
    <a:masterClrMapping/>
  </p:clrMapOvr>
  <p:extLst>
    <p:ext uri="{DCECCB84-F9BA-43D5-87BE-67443E8EF086}">
      <p15:sldGuideLst xmlns:p15="http://schemas.microsoft.com/office/powerpoint/2012/main">
        <p15:guide id="1" orient="horz" pos="2376">
          <p15:clr>
            <a:srgbClr val="FBAE40"/>
          </p15:clr>
        </p15:guide>
        <p15:guide id="2" pos="3840">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1_Image slide layout">
    <p:spTree>
      <p:nvGrpSpPr>
        <p:cNvPr id="1" name=""/>
        <p:cNvGrpSpPr/>
        <p:nvPr/>
      </p:nvGrpSpPr>
      <p:grpSpPr>
        <a:xfrm>
          <a:off x="0" y="0"/>
          <a:ext cx="0" cy="0"/>
          <a:chOff x="0" y="0"/>
          <a:chExt cx="0" cy="0"/>
        </a:xfrm>
      </p:grpSpPr>
      <p:grpSp>
        <p:nvGrpSpPr>
          <p:cNvPr id="28" name="Group 27">
            <a:extLst>
              <a:ext uri="{FF2B5EF4-FFF2-40B4-BE49-F238E27FC236}">
                <a16:creationId xmlns:a16="http://schemas.microsoft.com/office/drawing/2014/main" id="{85BBC227-AF4F-4A86-8578-E4ED64CD1957}"/>
              </a:ext>
            </a:extLst>
          </p:cNvPr>
          <p:cNvGrpSpPr/>
          <p:nvPr userDrawn="1"/>
        </p:nvGrpSpPr>
        <p:grpSpPr>
          <a:xfrm>
            <a:off x="8908663" y="1442569"/>
            <a:ext cx="2607090" cy="4865936"/>
            <a:chOff x="3501573" y="3178068"/>
            <a:chExt cx="1340594" cy="2737840"/>
          </a:xfrm>
        </p:grpSpPr>
        <p:sp>
          <p:nvSpPr>
            <p:cNvPr id="29" name="Freeform: Shape 28">
              <a:extLst>
                <a:ext uri="{FF2B5EF4-FFF2-40B4-BE49-F238E27FC236}">
                  <a16:creationId xmlns:a16="http://schemas.microsoft.com/office/drawing/2014/main" id="{F75DA36E-DC6D-4420-8B91-D6BEC1BF25A4}"/>
                </a:ext>
              </a:extLst>
            </p:cNvPr>
            <p:cNvSpPr/>
            <p:nvPr/>
          </p:nvSpPr>
          <p:spPr>
            <a:xfrm>
              <a:off x="3504728" y="3612346"/>
              <a:ext cx="62939" cy="220286"/>
            </a:xfrm>
            <a:custGeom>
              <a:avLst/>
              <a:gdLst>
                <a:gd name="connsiteX0" fmla="*/ 12859 w 19050"/>
                <a:gd name="connsiteY0" fmla="*/ 68104 h 66675"/>
                <a:gd name="connsiteX1" fmla="*/ 12859 w 19050"/>
                <a:gd name="connsiteY1" fmla="*/ 68104 h 66675"/>
                <a:gd name="connsiteX2" fmla="*/ 7144 w 19050"/>
                <a:gd name="connsiteY2" fmla="*/ 62389 h 66675"/>
                <a:gd name="connsiteX3" fmla="*/ 7144 w 19050"/>
                <a:gd name="connsiteY3" fmla="*/ 12859 h 66675"/>
                <a:gd name="connsiteX4" fmla="*/ 12859 w 19050"/>
                <a:gd name="connsiteY4" fmla="*/ 7144 h 66675"/>
                <a:gd name="connsiteX5" fmla="*/ 12859 w 19050"/>
                <a:gd name="connsiteY5" fmla="*/ 7144 h 66675"/>
                <a:gd name="connsiteX6" fmla="*/ 18574 w 19050"/>
                <a:gd name="connsiteY6" fmla="*/ 12859 h 66675"/>
                <a:gd name="connsiteX7" fmla="*/ 18574 w 19050"/>
                <a:gd name="connsiteY7" fmla="*/ 62389 h 66675"/>
                <a:gd name="connsiteX8" fmla="*/ 12859 w 19050"/>
                <a:gd name="connsiteY8" fmla="*/ 6810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0" h="66675">
                  <a:moveTo>
                    <a:pt x="12859" y="68104"/>
                  </a:moveTo>
                  <a:lnTo>
                    <a:pt x="12859" y="68104"/>
                  </a:lnTo>
                  <a:cubicBezTo>
                    <a:pt x="10001" y="68104"/>
                    <a:pt x="7144" y="65246"/>
                    <a:pt x="7144" y="62389"/>
                  </a:cubicBezTo>
                  <a:lnTo>
                    <a:pt x="7144" y="12859"/>
                  </a:lnTo>
                  <a:cubicBezTo>
                    <a:pt x="7144" y="10001"/>
                    <a:pt x="10001" y="7144"/>
                    <a:pt x="12859" y="7144"/>
                  </a:cubicBezTo>
                  <a:lnTo>
                    <a:pt x="12859" y="7144"/>
                  </a:lnTo>
                  <a:cubicBezTo>
                    <a:pt x="15716" y="7144"/>
                    <a:pt x="18574" y="10001"/>
                    <a:pt x="18574" y="12859"/>
                  </a:cubicBezTo>
                  <a:lnTo>
                    <a:pt x="18574" y="62389"/>
                  </a:lnTo>
                  <a:cubicBezTo>
                    <a:pt x="18574" y="65246"/>
                    <a:pt x="15716" y="68104"/>
                    <a:pt x="12859" y="68104"/>
                  </a:cubicBezTo>
                  <a:close/>
                </a:path>
              </a:pathLst>
            </a:custGeom>
            <a:solidFill>
              <a:srgbClr val="808080"/>
            </a:solid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1C33EBDE-2F8C-4AD2-9A7D-001C344CA9D9}"/>
                </a:ext>
              </a:extLst>
            </p:cNvPr>
            <p:cNvSpPr/>
            <p:nvPr/>
          </p:nvSpPr>
          <p:spPr>
            <a:xfrm>
              <a:off x="3501573" y="3832632"/>
              <a:ext cx="62939" cy="220286"/>
            </a:xfrm>
            <a:custGeom>
              <a:avLst/>
              <a:gdLst>
                <a:gd name="connsiteX0" fmla="*/ 12859 w 19050"/>
                <a:gd name="connsiteY0" fmla="*/ 68104 h 66675"/>
                <a:gd name="connsiteX1" fmla="*/ 12859 w 19050"/>
                <a:gd name="connsiteY1" fmla="*/ 68104 h 66675"/>
                <a:gd name="connsiteX2" fmla="*/ 7144 w 19050"/>
                <a:gd name="connsiteY2" fmla="*/ 62389 h 66675"/>
                <a:gd name="connsiteX3" fmla="*/ 7144 w 19050"/>
                <a:gd name="connsiteY3" fmla="*/ 12859 h 66675"/>
                <a:gd name="connsiteX4" fmla="*/ 12859 w 19050"/>
                <a:gd name="connsiteY4" fmla="*/ 7144 h 66675"/>
                <a:gd name="connsiteX5" fmla="*/ 12859 w 19050"/>
                <a:gd name="connsiteY5" fmla="*/ 7144 h 66675"/>
                <a:gd name="connsiteX6" fmla="*/ 18574 w 19050"/>
                <a:gd name="connsiteY6" fmla="*/ 12859 h 66675"/>
                <a:gd name="connsiteX7" fmla="*/ 18574 w 19050"/>
                <a:gd name="connsiteY7" fmla="*/ 62389 h 66675"/>
                <a:gd name="connsiteX8" fmla="*/ 12859 w 19050"/>
                <a:gd name="connsiteY8" fmla="*/ 6810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0" h="66675">
                  <a:moveTo>
                    <a:pt x="12859" y="68104"/>
                  </a:moveTo>
                  <a:lnTo>
                    <a:pt x="12859" y="68104"/>
                  </a:lnTo>
                  <a:cubicBezTo>
                    <a:pt x="10001" y="68104"/>
                    <a:pt x="7144" y="65246"/>
                    <a:pt x="7144" y="62389"/>
                  </a:cubicBezTo>
                  <a:lnTo>
                    <a:pt x="7144" y="12859"/>
                  </a:lnTo>
                  <a:cubicBezTo>
                    <a:pt x="7144" y="10001"/>
                    <a:pt x="10001" y="7144"/>
                    <a:pt x="12859" y="7144"/>
                  </a:cubicBezTo>
                  <a:lnTo>
                    <a:pt x="12859" y="7144"/>
                  </a:lnTo>
                  <a:cubicBezTo>
                    <a:pt x="15716" y="7144"/>
                    <a:pt x="18574" y="10001"/>
                    <a:pt x="18574" y="12859"/>
                  </a:cubicBezTo>
                  <a:lnTo>
                    <a:pt x="18574" y="62389"/>
                  </a:lnTo>
                  <a:cubicBezTo>
                    <a:pt x="18574" y="65246"/>
                    <a:pt x="15716" y="68104"/>
                    <a:pt x="12859" y="68104"/>
                  </a:cubicBezTo>
                  <a:close/>
                </a:path>
              </a:pathLst>
            </a:custGeom>
            <a:solidFill>
              <a:srgbClr val="808080"/>
            </a:solid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B014FD0E-92B3-4762-8272-5D637A10AE3D}"/>
                </a:ext>
              </a:extLst>
            </p:cNvPr>
            <p:cNvSpPr/>
            <p:nvPr/>
          </p:nvSpPr>
          <p:spPr>
            <a:xfrm>
              <a:off x="4776089" y="3829487"/>
              <a:ext cx="62939" cy="220286"/>
            </a:xfrm>
            <a:custGeom>
              <a:avLst/>
              <a:gdLst>
                <a:gd name="connsiteX0" fmla="*/ 12859 w 19050"/>
                <a:gd name="connsiteY0" fmla="*/ 68104 h 66675"/>
                <a:gd name="connsiteX1" fmla="*/ 12859 w 19050"/>
                <a:gd name="connsiteY1" fmla="*/ 68104 h 66675"/>
                <a:gd name="connsiteX2" fmla="*/ 7144 w 19050"/>
                <a:gd name="connsiteY2" fmla="*/ 62389 h 66675"/>
                <a:gd name="connsiteX3" fmla="*/ 7144 w 19050"/>
                <a:gd name="connsiteY3" fmla="*/ 12859 h 66675"/>
                <a:gd name="connsiteX4" fmla="*/ 12859 w 19050"/>
                <a:gd name="connsiteY4" fmla="*/ 7144 h 66675"/>
                <a:gd name="connsiteX5" fmla="*/ 12859 w 19050"/>
                <a:gd name="connsiteY5" fmla="*/ 7144 h 66675"/>
                <a:gd name="connsiteX6" fmla="*/ 18574 w 19050"/>
                <a:gd name="connsiteY6" fmla="*/ 12859 h 66675"/>
                <a:gd name="connsiteX7" fmla="*/ 18574 w 19050"/>
                <a:gd name="connsiteY7" fmla="*/ 62389 h 66675"/>
                <a:gd name="connsiteX8" fmla="*/ 12859 w 19050"/>
                <a:gd name="connsiteY8" fmla="*/ 6810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0" h="66675">
                  <a:moveTo>
                    <a:pt x="12859" y="68104"/>
                  </a:moveTo>
                  <a:lnTo>
                    <a:pt x="12859" y="68104"/>
                  </a:lnTo>
                  <a:cubicBezTo>
                    <a:pt x="10001" y="68104"/>
                    <a:pt x="7144" y="65246"/>
                    <a:pt x="7144" y="62389"/>
                  </a:cubicBezTo>
                  <a:lnTo>
                    <a:pt x="7144" y="12859"/>
                  </a:lnTo>
                  <a:cubicBezTo>
                    <a:pt x="7144" y="10001"/>
                    <a:pt x="10001" y="7144"/>
                    <a:pt x="12859" y="7144"/>
                  </a:cubicBezTo>
                  <a:lnTo>
                    <a:pt x="12859" y="7144"/>
                  </a:lnTo>
                  <a:cubicBezTo>
                    <a:pt x="15716" y="7144"/>
                    <a:pt x="18574" y="10001"/>
                    <a:pt x="18574" y="12859"/>
                  </a:cubicBezTo>
                  <a:lnTo>
                    <a:pt x="18574" y="62389"/>
                  </a:lnTo>
                  <a:cubicBezTo>
                    <a:pt x="19526" y="65246"/>
                    <a:pt x="16669" y="68104"/>
                    <a:pt x="12859" y="68104"/>
                  </a:cubicBezTo>
                  <a:close/>
                </a:path>
              </a:pathLst>
            </a:custGeom>
            <a:solidFill>
              <a:srgbClr val="808080"/>
            </a:solid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4696C806-CE75-40EE-95C9-74ECEFA302A5}"/>
                </a:ext>
              </a:extLst>
            </p:cNvPr>
            <p:cNvSpPr/>
            <p:nvPr/>
          </p:nvSpPr>
          <p:spPr>
            <a:xfrm>
              <a:off x="3520451" y="3178068"/>
              <a:ext cx="1321716" cy="2737840"/>
            </a:xfrm>
            <a:custGeom>
              <a:avLst/>
              <a:gdLst>
                <a:gd name="connsiteX0" fmla="*/ 350044 w 400050"/>
                <a:gd name="connsiteY0" fmla="*/ 7144 h 828675"/>
                <a:gd name="connsiteX1" fmla="*/ 53816 w 400050"/>
                <a:gd name="connsiteY1" fmla="*/ 7144 h 828675"/>
                <a:gd name="connsiteX2" fmla="*/ 7144 w 400050"/>
                <a:gd name="connsiteY2" fmla="*/ 53816 h 828675"/>
                <a:gd name="connsiteX3" fmla="*/ 7144 w 400050"/>
                <a:gd name="connsiteY3" fmla="*/ 781526 h 828675"/>
                <a:gd name="connsiteX4" fmla="*/ 53816 w 400050"/>
                <a:gd name="connsiteY4" fmla="*/ 828199 h 828675"/>
                <a:gd name="connsiteX5" fmla="*/ 350044 w 400050"/>
                <a:gd name="connsiteY5" fmla="*/ 828199 h 828675"/>
                <a:gd name="connsiteX6" fmla="*/ 396716 w 400050"/>
                <a:gd name="connsiteY6" fmla="*/ 781526 h 828675"/>
                <a:gd name="connsiteX7" fmla="*/ 396716 w 400050"/>
                <a:gd name="connsiteY7" fmla="*/ 53816 h 828675"/>
                <a:gd name="connsiteX8" fmla="*/ 350044 w 400050"/>
                <a:gd name="connsiteY8" fmla="*/ 7144 h 828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0050" h="828675">
                  <a:moveTo>
                    <a:pt x="350044" y="7144"/>
                  </a:moveTo>
                  <a:lnTo>
                    <a:pt x="53816" y="7144"/>
                  </a:lnTo>
                  <a:cubicBezTo>
                    <a:pt x="28099" y="7144"/>
                    <a:pt x="7144" y="28099"/>
                    <a:pt x="7144" y="53816"/>
                  </a:cubicBezTo>
                  <a:lnTo>
                    <a:pt x="7144" y="781526"/>
                  </a:lnTo>
                  <a:cubicBezTo>
                    <a:pt x="7144" y="807244"/>
                    <a:pt x="28099" y="828199"/>
                    <a:pt x="53816" y="828199"/>
                  </a:cubicBezTo>
                  <a:lnTo>
                    <a:pt x="350044" y="828199"/>
                  </a:lnTo>
                  <a:cubicBezTo>
                    <a:pt x="375761" y="828199"/>
                    <a:pt x="396716" y="807244"/>
                    <a:pt x="396716" y="781526"/>
                  </a:cubicBezTo>
                  <a:lnTo>
                    <a:pt x="396716" y="53816"/>
                  </a:lnTo>
                  <a:cubicBezTo>
                    <a:pt x="396716" y="28099"/>
                    <a:pt x="375761" y="7144"/>
                    <a:pt x="350044" y="7144"/>
                  </a:cubicBezTo>
                  <a:close/>
                </a:path>
              </a:pathLst>
            </a:custGeom>
            <a:solidFill>
              <a:srgbClr val="808080"/>
            </a:solid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C3200AA0-359B-491A-BC96-83532301F9FD}"/>
                </a:ext>
              </a:extLst>
            </p:cNvPr>
            <p:cNvSpPr/>
            <p:nvPr/>
          </p:nvSpPr>
          <p:spPr>
            <a:xfrm>
              <a:off x="3529897" y="3190651"/>
              <a:ext cx="1290246" cy="2706371"/>
            </a:xfrm>
            <a:custGeom>
              <a:avLst/>
              <a:gdLst>
                <a:gd name="connsiteX0" fmla="*/ 345281 w 390525"/>
                <a:gd name="connsiteY0" fmla="*/ 7144 h 819150"/>
                <a:gd name="connsiteX1" fmla="*/ 52864 w 390525"/>
                <a:gd name="connsiteY1" fmla="*/ 7144 h 819150"/>
                <a:gd name="connsiteX2" fmla="*/ 7144 w 390525"/>
                <a:gd name="connsiteY2" fmla="*/ 52864 h 819150"/>
                <a:gd name="connsiteX3" fmla="*/ 7144 w 390525"/>
                <a:gd name="connsiteY3" fmla="*/ 772954 h 819150"/>
                <a:gd name="connsiteX4" fmla="*/ 52864 w 390525"/>
                <a:gd name="connsiteY4" fmla="*/ 818674 h 819150"/>
                <a:gd name="connsiteX5" fmla="*/ 345281 w 390525"/>
                <a:gd name="connsiteY5" fmla="*/ 818674 h 819150"/>
                <a:gd name="connsiteX6" fmla="*/ 391001 w 390525"/>
                <a:gd name="connsiteY6" fmla="*/ 772954 h 819150"/>
                <a:gd name="connsiteX7" fmla="*/ 391001 w 390525"/>
                <a:gd name="connsiteY7" fmla="*/ 52864 h 819150"/>
                <a:gd name="connsiteX8" fmla="*/ 345281 w 390525"/>
                <a:gd name="connsiteY8" fmla="*/ 7144 h 819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525" h="819150">
                  <a:moveTo>
                    <a:pt x="345281" y="7144"/>
                  </a:moveTo>
                  <a:lnTo>
                    <a:pt x="52864" y="7144"/>
                  </a:lnTo>
                  <a:cubicBezTo>
                    <a:pt x="27146" y="7144"/>
                    <a:pt x="7144" y="27146"/>
                    <a:pt x="7144" y="52864"/>
                  </a:cubicBezTo>
                  <a:lnTo>
                    <a:pt x="7144" y="772954"/>
                  </a:lnTo>
                  <a:cubicBezTo>
                    <a:pt x="7144" y="798671"/>
                    <a:pt x="27146" y="818674"/>
                    <a:pt x="52864" y="818674"/>
                  </a:cubicBezTo>
                  <a:lnTo>
                    <a:pt x="345281" y="818674"/>
                  </a:lnTo>
                  <a:cubicBezTo>
                    <a:pt x="370999" y="818674"/>
                    <a:pt x="391001" y="798671"/>
                    <a:pt x="391001" y="772954"/>
                  </a:cubicBezTo>
                  <a:lnTo>
                    <a:pt x="391001" y="52864"/>
                  </a:lnTo>
                  <a:cubicBezTo>
                    <a:pt x="391001" y="28099"/>
                    <a:pt x="370046" y="7144"/>
                    <a:pt x="345281" y="7144"/>
                  </a:cubicBezTo>
                  <a:close/>
                </a:path>
              </a:pathLst>
            </a:custGeom>
            <a:solidFill>
              <a:srgbClr val="1A1A1A"/>
            </a:solidFill>
            <a:ln w="95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70607C34-9BB1-4319-8C5C-A85A2060C081}"/>
                </a:ext>
              </a:extLst>
            </p:cNvPr>
            <p:cNvSpPr/>
            <p:nvPr/>
          </p:nvSpPr>
          <p:spPr>
            <a:xfrm>
              <a:off x="3627447" y="3596610"/>
              <a:ext cx="1101430" cy="1951104"/>
            </a:xfrm>
            <a:custGeom>
              <a:avLst/>
              <a:gdLst>
                <a:gd name="connsiteX0" fmla="*/ 7144 w 333375"/>
                <a:gd name="connsiteY0" fmla="*/ 7144 h 590550"/>
                <a:gd name="connsiteX1" fmla="*/ 331946 w 333375"/>
                <a:gd name="connsiteY1" fmla="*/ 7144 h 590550"/>
                <a:gd name="connsiteX2" fmla="*/ 331946 w 333375"/>
                <a:gd name="connsiteY2" fmla="*/ 586264 h 590550"/>
                <a:gd name="connsiteX3" fmla="*/ 7144 w 333375"/>
                <a:gd name="connsiteY3" fmla="*/ 586264 h 590550"/>
              </a:gdLst>
              <a:ahLst/>
              <a:cxnLst>
                <a:cxn ang="0">
                  <a:pos x="connsiteX0" y="connsiteY0"/>
                </a:cxn>
                <a:cxn ang="0">
                  <a:pos x="connsiteX1" y="connsiteY1"/>
                </a:cxn>
                <a:cxn ang="0">
                  <a:pos x="connsiteX2" y="connsiteY2"/>
                </a:cxn>
                <a:cxn ang="0">
                  <a:pos x="connsiteX3" y="connsiteY3"/>
                </a:cxn>
              </a:cxnLst>
              <a:rect l="l" t="t" r="r" b="b"/>
              <a:pathLst>
                <a:path w="333375" h="590550">
                  <a:moveTo>
                    <a:pt x="7144" y="7144"/>
                  </a:moveTo>
                  <a:lnTo>
                    <a:pt x="331946" y="7144"/>
                  </a:lnTo>
                  <a:lnTo>
                    <a:pt x="331946" y="586264"/>
                  </a:lnTo>
                  <a:lnTo>
                    <a:pt x="7144" y="586264"/>
                  </a:lnTo>
                  <a:close/>
                </a:path>
              </a:pathLst>
            </a:custGeom>
            <a:solidFill>
              <a:schemeClr val="bg1">
                <a:lumMod val="95000"/>
              </a:schemeClr>
            </a:solidFill>
            <a:ln w="9525" cap="flat">
              <a:noFill/>
              <a:prstDash val="solid"/>
              <a:miter/>
            </a:ln>
          </p:spPr>
          <p:txBody>
            <a:bodyPr rtlCol="0" anchor="ctr"/>
            <a:lstStyle/>
            <a:p>
              <a:endParaRPr lang="en-US" dirty="0"/>
            </a:p>
          </p:txBody>
        </p:sp>
        <p:grpSp>
          <p:nvGrpSpPr>
            <p:cNvPr id="35" name="Group 34">
              <a:extLst>
                <a:ext uri="{FF2B5EF4-FFF2-40B4-BE49-F238E27FC236}">
                  <a16:creationId xmlns:a16="http://schemas.microsoft.com/office/drawing/2014/main" id="{3A4272D2-6D45-44EC-BD11-8A4BE0307902}"/>
                </a:ext>
              </a:extLst>
            </p:cNvPr>
            <p:cNvGrpSpPr/>
            <p:nvPr/>
          </p:nvGrpSpPr>
          <p:grpSpPr>
            <a:xfrm>
              <a:off x="4092761" y="5635852"/>
              <a:ext cx="164520" cy="173080"/>
              <a:chOff x="6772303" y="6038214"/>
              <a:chExt cx="140650" cy="147968"/>
            </a:xfrm>
          </p:grpSpPr>
          <p:sp>
            <p:nvSpPr>
              <p:cNvPr id="39" name="Oval 38">
                <a:extLst>
                  <a:ext uri="{FF2B5EF4-FFF2-40B4-BE49-F238E27FC236}">
                    <a16:creationId xmlns:a16="http://schemas.microsoft.com/office/drawing/2014/main" id="{D0FA399A-BC28-4D32-A78A-FC8261C5E8D7}"/>
                  </a:ext>
                </a:extLst>
              </p:cNvPr>
              <p:cNvSpPr/>
              <p:nvPr/>
            </p:nvSpPr>
            <p:spPr>
              <a:xfrm>
                <a:off x="6772303" y="6038214"/>
                <a:ext cx="140650" cy="147968"/>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C326BD3C-38F7-43C5-B35E-1713A79B33FA}"/>
                  </a:ext>
                </a:extLst>
              </p:cNvPr>
              <p:cNvSpPr/>
              <p:nvPr/>
            </p:nvSpPr>
            <p:spPr>
              <a:xfrm>
                <a:off x="6807465" y="6071635"/>
                <a:ext cx="70326" cy="8118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6" name="Freeform: Shape 35">
              <a:extLst>
                <a:ext uri="{FF2B5EF4-FFF2-40B4-BE49-F238E27FC236}">
                  <a16:creationId xmlns:a16="http://schemas.microsoft.com/office/drawing/2014/main" id="{DF5678D1-55F9-46E9-AFA9-40C9D18F004A}"/>
                </a:ext>
              </a:extLst>
            </p:cNvPr>
            <p:cNvSpPr/>
            <p:nvPr/>
          </p:nvSpPr>
          <p:spPr>
            <a:xfrm>
              <a:off x="3821102" y="3628406"/>
              <a:ext cx="906450" cy="1887518"/>
            </a:xfrm>
            <a:custGeom>
              <a:avLst/>
              <a:gdLst>
                <a:gd name="connsiteX0" fmla="*/ 614149 w 1119116"/>
                <a:gd name="connsiteY0" fmla="*/ 0 h 2330356"/>
                <a:gd name="connsiteX1" fmla="*/ 1115704 w 1119116"/>
                <a:gd name="connsiteY1" fmla="*/ 6824 h 2330356"/>
                <a:gd name="connsiteX2" fmla="*/ 1119116 w 1119116"/>
                <a:gd name="connsiteY2" fmla="*/ 2330356 h 2330356"/>
                <a:gd name="connsiteX3" fmla="*/ 0 w 1119116"/>
                <a:gd name="connsiteY3" fmla="*/ 2330356 h 2330356"/>
                <a:gd name="connsiteX4" fmla="*/ 614149 w 1119116"/>
                <a:gd name="connsiteY4" fmla="*/ 0 h 2330356"/>
                <a:gd name="connsiteX0" fmla="*/ 614149 w 1119116"/>
                <a:gd name="connsiteY0" fmla="*/ 0 h 2330356"/>
                <a:gd name="connsiteX1" fmla="*/ 1115704 w 1119116"/>
                <a:gd name="connsiteY1" fmla="*/ 3412 h 2330356"/>
                <a:gd name="connsiteX2" fmla="*/ 1119116 w 1119116"/>
                <a:gd name="connsiteY2" fmla="*/ 2330356 h 2330356"/>
                <a:gd name="connsiteX3" fmla="*/ 0 w 1119116"/>
                <a:gd name="connsiteY3" fmla="*/ 2330356 h 2330356"/>
                <a:gd name="connsiteX4" fmla="*/ 614149 w 1119116"/>
                <a:gd name="connsiteY4" fmla="*/ 0 h 23303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9116" h="2330356">
                  <a:moveTo>
                    <a:pt x="614149" y="0"/>
                  </a:moveTo>
                  <a:lnTo>
                    <a:pt x="1115704" y="3412"/>
                  </a:lnTo>
                  <a:cubicBezTo>
                    <a:pt x="1116841" y="777923"/>
                    <a:pt x="1117979" y="1555845"/>
                    <a:pt x="1119116" y="2330356"/>
                  </a:cubicBezTo>
                  <a:lnTo>
                    <a:pt x="0" y="2330356"/>
                  </a:lnTo>
                  <a:lnTo>
                    <a:pt x="614149" y="0"/>
                  </a:lnTo>
                  <a:close/>
                </a:path>
              </a:pathLst>
            </a:custGeom>
            <a:solidFill>
              <a:srgbClr val="999999">
                <a:alpha val="10000"/>
              </a:srgbClr>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solidFill>
                  <a:schemeClr val="tx1"/>
                </a:solidFill>
              </a:endParaRPr>
            </a:p>
          </p:txBody>
        </p:sp>
        <p:sp>
          <p:nvSpPr>
            <p:cNvPr id="37" name="Rectangle: Rounded Corners 36">
              <a:extLst>
                <a:ext uri="{FF2B5EF4-FFF2-40B4-BE49-F238E27FC236}">
                  <a16:creationId xmlns:a16="http://schemas.microsoft.com/office/drawing/2014/main" id="{FE5E5DBE-1E61-4D5D-A617-4CCA9F21FBDD}"/>
                </a:ext>
              </a:extLst>
            </p:cNvPr>
            <p:cNvSpPr/>
            <p:nvPr/>
          </p:nvSpPr>
          <p:spPr>
            <a:xfrm>
              <a:off x="4058661" y="3449093"/>
              <a:ext cx="254255" cy="58393"/>
            </a:xfrm>
            <a:prstGeom prst="roundRect">
              <a:avLst>
                <a:gd name="adj" fmla="val 50000"/>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BC2924DE-DF35-4A81-AF44-7B792090892B}"/>
                </a:ext>
              </a:extLst>
            </p:cNvPr>
            <p:cNvSpPr/>
            <p:nvPr/>
          </p:nvSpPr>
          <p:spPr>
            <a:xfrm>
              <a:off x="3922825" y="3449093"/>
              <a:ext cx="58393" cy="5839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Text Placeholder 9">
            <a:extLst>
              <a:ext uri="{FF2B5EF4-FFF2-40B4-BE49-F238E27FC236}">
                <a16:creationId xmlns:a16="http://schemas.microsoft.com/office/drawing/2014/main" id="{6407270D-F30C-4E59-9885-1E887CCE4CD2}"/>
              </a:ext>
            </a:extLst>
          </p:cNvPr>
          <p:cNvSpPr>
            <a:spLocks noGrp="1"/>
          </p:cNvSpPr>
          <p:nvPr>
            <p:ph type="body" sz="quarter" idx="10" hasCustomPrompt="1"/>
          </p:nvPr>
        </p:nvSpPr>
        <p:spPr>
          <a:xfrm>
            <a:off x="323529" y="400472"/>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grpSp>
        <p:nvGrpSpPr>
          <p:cNvPr id="5" name="Group 4">
            <a:extLst>
              <a:ext uri="{FF2B5EF4-FFF2-40B4-BE49-F238E27FC236}">
                <a16:creationId xmlns:a16="http://schemas.microsoft.com/office/drawing/2014/main" id="{569A4DC7-F11A-4541-A572-7A34738C1B1F}"/>
              </a:ext>
            </a:extLst>
          </p:cNvPr>
          <p:cNvGrpSpPr/>
          <p:nvPr userDrawn="1"/>
        </p:nvGrpSpPr>
        <p:grpSpPr>
          <a:xfrm>
            <a:off x="5655129" y="211061"/>
            <a:ext cx="881742" cy="137160"/>
            <a:chOff x="5215346" y="150098"/>
            <a:chExt cx="881742" cy="137160"/>
          </a:xfrm>
        </p:grpSpPr>
        <p:sp>
          <p:nvSpPr>
            <p:cNvPr id="6" name="Rectangle 5">
              <a:extLst>
                <a:ext uri="{FF2B5EF4-FFF2-40B4-BE49-F238E27FC236}">
                  <a16:creationId xmlns:a16="http://schemas.microsoft.com/office/drawing/2014/main" id="{DF96DEA2-6335-4441-A09A-752E3B0015FB}"/>
                </a:ext>
              </a:extLst>
            </p:cNvPr>
            <p:cNvSpPr/>
            <p:nvPr userDrawn="1"/>
          </p:nvSpPr>
          <p:spPr>
            <a:xfrm>
              <a:off x="5215346" y="150098"/>
              <a:ext cx="137160" cy="1371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9F43DA0B-E07D-4E09-AE22-3469EAEAA8EE}"/>
                </a:ext>
              </a:extLst>
            </p:cNvPr>
            <p:cNvSpPr/>
            <p:nvPr userDrawn="1"/>
          </p:nvSpPr>
          <p:spPr>
            <a:xfrm>
              <a:off x="5463540" y="150098"/>
              <a:ext cx="137160" cy="1371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AE571AC3-3CCE-45CA-9497-D1A2E9AFDB58}"/>
                </a:ext>
              </a:extLst>
            </p:cNvPr>
            <p:cNvSpPr/>
            <p:nvPr userDrawn="1"/>
          </p:nvSpPr>
          <p:spPr>
            <a:xfrm>
              <a:off x="5711734" y="150098"/>
              <a:ext cx="137160" cy="1371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DF8D4E70-D86A-445E-A33A-B73125D722E2}"/>
                </a:ext>
              </a:extLst>
            </p:cNvPr>
            <p:cNvSpPr/>
            <p:nvPr userDrawn="1"/>
          </p:nvSpPr>
          <p:spPr>
            <a:xfrm>
              <a:off x="5959928" y="150098"/>
              <a:ext cx="137160" cy="1371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 name="Group 9">
            <a:extLst>
              <a:ext uri="{FF2B5EF4-FFF2-40B4-BE49-F238E27FC236}">
                <a16:creationId xmlns:a16="http://schemas.microsoft.com/office/drawing/2014/main" id="{6687AA03-5328-44D4-8731-2D09AD5AA3B5}"/>
              </a:ext>
            </a:extLst>
          </p:cNvPr>
          <p:cNvGrpSpPr/>
          <p:nvPr userDrawn="1"/>
        </p:nvGrpSpPr>
        <p:grpSpPr>
          <a:xfrm>
            <a:off x="5655129" y="6509779"/>
            <a:ext cx="881742" cy="137160"/>
            <a:chOff x="5215346" y="150098"/>
            <a:chExt cx="881742" cy="137160"/>
          </a:xfrm>
        </p:grpSpPr>
        <p:sp>
          <p:nvSpPr>
            <p:cNvPr id="11" name="Rectangle 10">
              <a:extLst>
                <a:ext uri="{FF2B5EF4-FFF2-40B4-BE49-F238E27FC236}">
                  <a16:creationId xmlns:a16="http://schemas.microsoft.com/office/drawing/2014/main" id="{71E2F231-94D5-4DA1-B177-CD8A7088D1F9}"/>
                </a:ext>
              </a:extLst>
            </p:cNvPr>
            <p:cNvSpPr/>
            <p:nvPr userDrawn="1"/>
          </p:nvSpPr>
          <p:spPr>
            <a:xfrm>
              <a:off x="5215346" y="150098"/>
              <a:ext cx="137160" cy="1371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871F45D-FE25-4FFD-8A01-ACAD85E5EB2B}"/>
                </a:ext>
              </a:extLst>
            </p:cNvPr>
            <p:cNvSpPr/>
            <p:nvPr userDrawn="1"/>
          </p:nvSpPr>
          <p:spPr>
            <a:xfrm>
              <a:off x="5463540" y="150098"/>
              <a:ext cx="137160" cy="1371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94731872-8762-44D6-9338-C60692946BA5}"/>
                </a:ext>
              </a:extLst>
            </p:cNvPr>
            <p:cNvSpPr/>
            <p:nvPr userDrawn="1"/>
          </p:nvSpPr>
          <p:spPr>
            <a:xfrm>
              <a:off x="5711734" y="150098"/>
              <a:ext cx="137160" cy="1371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E4B4439-FC9B-44DC-A628-E4D77E081443}"/>
                </a:ext>
              </a:extLst>
            </p:cNvPr>
            <p:cNvSpPr/>
            <p:nvPr userDrawn="1"/>
          </p:nvSpPr>
          <p:spPr>
            <a:xfrm>
              <a:off x="5959928" y="150098"/>
              <a:ext cx="137160" cy="1371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그림 개체 틀 2">
            <a:extLst>
              <a:ext uri="{FF2B5EF4-FFF2-40B4-BE49-F238E27FC236}">
                <a16:creationId xmlns:a16="http://schemas.microsoft.com/office/drawing/2014/main" id="{C70177A7-4E03-44B8-A2CB-D0A1D4726718}"/>
              </a:ext>
            </a:extLst>
          </p:cNvPr>
          <p:cNvSpPr>
            <a:spLocks noGrp="1"/>
          </p:cNvSpPr>
          <p:nvPr>
            <p:ph type="pic" sz="quarter" idx="14" hasCustomPrompt="1"/>
          </p:nvPr>
        </p:nvSpPr>
        <p:spPr>
          <a:xfrm>
            <a:off x="9175736" y="2152874"/>
            <a:ext cx="2168682" cy="3501244"/>
          </a:xfrm>
          <a:prstGeom prst="rect">
            <a:avLst/>
          </a:prstGeom>
          <a:solidFill>
            <a:schemeClr val="bg1">
              <a:lumMod val="95000"/>
            </a:schemeClr>
          </a:solidFill>
          <a:ln w="19050">
            <a:noFill/>
          </a:ln>
        </p:spPr>
        <p:txBody>
          <a:bodyPr anchor="ctr"/>
          <a:lstStyle>
            <a:lvl1pPr marL="0" indent="0" algn="ctr">
              <a:lnSpc>
                <a:spcPct val="100000"/>
              </a:lnSpc>
              <a:buNone/>
              <a:defRPr sz="1200">
                <a:solidFill>
                  <a:schemeClr val="tx1">
                    <a:lumMod val="75000"/>
                    <a:lumOff val="25000"/>
                  </a:schemeClr>
                </a:solidFill>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89811955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2_Image slide layout">
    <p:spTree>
      <p:nvGrpSpPr>
        <p:cNvPr id="1" name=""/>
        <p:cNvGrpSpPr/>
        <p:nvPr/>
      </p:nvGrpSpPr>
      <p:grpSpPr>
        <a:xfrm>
          <a:off x="0" y="0"/>
          <a:ext cx="0" cy="0"/>
          <a:chOff x="0" y="0"/>
          <a:chExt cx="0" cy="0"/>
        </a:xfrm>
      </p:grpSpPr>
      <p:sp>
        <p:nvSpPr>
          <p:cNvPr id="2" name="그림 개체 틀 2">
            <a:extLst>
              <a:ext uri="{FF2B5EF4-FFF2-40B4-BE49-F238E27FC236}">
                <a16:creationId xmlns:a16="http://schemas.microsoft.com/office/drawing/2014/main" id="{C70177A7-4E03-44B8-A2CB-D0A1D4726718}"/>
              </a:ext>
            </a:extLst>
          </p:cNvPr>
          <p:cNvSpPr>
            <a:spLocks noGrp="1"/>
          </p:cNvSpPr>
          <p:nvPr>
            <p:ph type="pic" sz="quarter" idx="14" hasCustomPrompt="1"/>
          </p:nvPr>
        </p:nvSpPr>
        <p:spPr>
          <a:xfrm>
            <a:off x="0" y="0"/>
            <a:ext cx="5754757" cy="6858000"/>
          </a:xfrm>
          <a:prstGeom prst="rect">
            <a:avLst/>
          </a:prstGeom>
          <a:solidFill>
            <a:schemeClr val="bg1">
              <a:lumMod val="95000"/>
            </a:schemeClr>
          </a:solidFill>
          <a:ln w="19050">
            <a:noFill/>
          </a:ln>
        </p:spPr>
        <p:txBody>
          <a:bodyPr anchor="ctr"/>
          <a:lstStyle>
            <a:lvl1pPr marL="0" indent="0" algn="ctr">
              <a:lnSpc>
                <a:spcPct val="100000"/>
              </a:lnSpc>
              <a:buNone/>
              <a:defRPr sz="1600">
                <a:solidFill>
                  <a:schemeClr val="tx1">
                    <a:lumMod val="75000"/>
                    <a:lumOff val="25000"/>
                  </a:schemeClr>
                </a:solidFill>
              </a:defRPr>
            </a:lvl1pPr>
          </a:lstStyle>
          <a:p>
            <a:r>
              <a:rPr lang="en-US" altLang="ko-KR" dirty="0"/>
              <a:t>Place Your Picture Here And Send To Back</a:t>
            </a:r>
            <a:endParaRPr lang="ko-KR" altLang="en-US" dirty="0"/>
          </a:p>
        </p:txBody>
      </p:sp>
    </p:spTree>
    <p:extLst>
      <p:ext uri="{BB962C8B-B14F-4D97-AF65-F5344CB8AC3E}">
        <p14:creationId xmlns:p14="http://schemas.microsoft.com/office/powerpoint/2010/main" val="1478816291"/>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3_Image slide layout">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761B3885-1448-4392-B14C-921FDF071E80}"/>
              </a:ext>
            </a:extLst>
          </p:cNvPr>
          <p:cNvSpPr/>
          <p:nvPr userDrawn="1"/>
        </p:nvSpPr>
        <p:spPr>
          <a:xfrm>
            <a:off x="651165" y="618259"/>
            <a:ext cx="10889672" cy="498763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Picture Placeholder 25">
            <a:extLst>
              <a:ext uri="{FF2B5EF4-FFF2-40B4-BE49-F238E27FC236}">
                <a16:creationId xmlns:a16="http://schemas.microsoft.com/office/drawing/2014/main" id="{B3272A90-4CB3-400C-BC02-EE05C73C622B}"/>
              </a:ext>
            </a:extLst>
          </p:cNvPr>
          <p:cNvSpPr>
            <a:spLocks noGrp="1"/>
          </p:cNvSpPr>
          <p:nvPr>
            <p:ph type="pic" sz="quarter" idx="14" hasCustomPrompt="1"/>
          </p:nvPr>
        </p:nvSpPr>
        <p:spPr>
          <a:xfrm>
            <a:off x="1" y="2"/>
            <a:ext cx="7190531" cy="6857999"/>
          </a:xfrm>
          <a:custGeom>
            <a:avLst/>
            <a:gdLst>
              <a:gd name="connsiteX0" fmla="*/ 0 w 7190531"/>
              <a:gd name="connsiteY0" fmla="*/ 0 h 6857999"/>
              <a:gd name="connsiteX1" fmla="*/ 6164429 w 7190531"/>
              <a:gd name="connsiteY1" fmla="*/ 0 h 6857999"/>
              <a:gd name="connsiteX2" fmla="*/ 6476156 w 7190531"/>
              <a:gd name="connsiteY2" fmla="*/ 311727 h 6857999"/>
              <a:gd name="connsiteX3" fmla="*/ 6227252 w 7190531"/>
              <a:gd name="connsiteY3" fmla="*/ 617122 h 6857999"/>
              <a:gd name="connsiteX4" fmla="*/ 6164430 w 7190531"/>
              <a:gd name="connsiteY4" fmla="*/ 623455 h 6857999"/>
              <a:gd name="connsiteX5" fmla="*/ 6878804 w 7190531"/>
              <a:gd name="connsiteY5" fmla="*/ 623455 h 6857999"/>
              <a:gd name="connsiteX6" fmla="*/ 7190531 w 7190531"/>
              <a:gd name="connsiteY6" fmla="*/ 935182 h 6857999"/>
              <a:gd name="connsiteX7" fmla="*/ 6878804 w 7190531"/>
              <a:gd name="connsiteY7" fmla="*/ 1246909 h 6857999"/>
              <a:gd name="connsiteX8" fmla="*/ 6489146 w 7190531"/>
              <a:gd name="connsiteY8" fmla="*/ 1246909 h 6857999"/>
              <a:gd name="connsiteX9" fmla="*/ 6551968 w 7190531"/>
              <a:gd name="connsiteY9" fmla="*/ 1253242 h 6857999"/>
              <a:gd name="connsiteX10" fmla="*/ 6800872 w 7190531"/>
              <a:gd name="connsiteY10" fmla="*/ 1558637 h 6857999"/>
              <a:gd name="connsiteX11" fmla="*/ 6489145 w 7190531"/>
              <a:gd name="connsiteY11" fmla="*/ 1870364 h 6857999"/>
              <a:gd name="connsiteX12" fmla="*/ 5988154 w 7190531"/>
              <a:gd name="connsiteY12" fmla="*/ 1870364 h 6857999"/>
              <a:gd name="connsiteX13" fmla="*/ 6050977 w 7190531"/>
              <a:gd name="connsiteY13" fmla="*/ 1876697 h 6857999"/>
              <a:gd name="connsiteX14" fmla="*/ 6299881 w 7190531"/>
              <a:gd name="connsiteY14" fmla="*/ 2182091 h 6857999"/>
              <a:gd name="connsiteX15" fmla="*/ 5988153 w 7190531"/>
              <a:gd name="connsiteY15" fmla="*/ 2493818 h 6857999"/>
              <a:gd name="connsiteX16" fmla="*/ 6776748 w 7190531"/>
              <a:gd name="connsiteY16" fmla="*/ 2493818 h 6857999"/>
              <a:gd name="connsiteX17" fmla="*/ 7088475 w 7190531"/>
              <a:gd name="connsiteY17" fmla="*/ 2805545 h 6857999"/>
              <a:gd name="connsiteX18" fmla="*/ 6776748 w 7190531"/>
              <a:gd name="connsiteY18" fmla="*/ 3117272 h 6857999"/>
              <a:gd name="connsiteX19" fmla="*/ 4995449 w 7190531"/>
              <a:gd name="connsiteY19" fmla="*/ 3117272 h 6857999"/>
              <a:gd name="connsiteX20" fmla="*/ 5307176 w 7190531"/>
              <a:gd name="connsiteY20" fmla="*/ 3428999 h 6857999"/>
              <a:gd name="connsiteX21" fmla="*/ 4995449 w 7190531"/>
              <a:gd name="connsiteY21" fmla="*/ 3740726 h 6857999"/>
              <a:gd name="connsiteX22" fmla="*/ 5997428 w 7190531"/>
              <a:gd name="connsiteY22" fmla="*/ 3740726 h 6857999"/>
              <a:gd name="connsiteX23" fmla="*/ 6309155 w 7190531"/>
              <a:gd name="connsiteY23" fmla="*/ 4052454 h 6857999"/>
              <a:gd name="connsiteX24" fmla="*/ 5997428 w 7190531"/>
              <a:gd name="connsiteY24" fmla="*/ 4364181 h 6857999"/>
              <a:gd name="connsiteX25" fmla="*/ 6405641 w 7190531"/>
              <a:gd name="connsiteY25" fmla="*/ 4364181 h 6857999"/>
              <a:gd name="connsiteX26" fmla="*/ 6717369 w 7190531"/>
              <a:gd name="connsiteY26" fmla="*/ 4675908 h 6857999"/>
              <a:gd name="connsiteX27" fmla="*/ 6405641 w 7190531"/>
              <a:gd name="connsiteY27" fmla="*/ 4987636 h 6857999"/>
              <a:gd name="connsiteX28" fmla="*/ 5719098 w 7190531"/>
              <a:gd name="connsiteY28" fmla="*/ 4987636 h 6857999"/>
              <a:gd name="connsiteX29" fmla="*/ 6030826 w 7190531"/>
              <a:gd name="connsiteY29" fmla="*/ 5299363 h 6857999"/>
              <a:gd name="connsiteX30" fmla="*/ 5719098 w 7190531"/>
              <a:gd name="connsiteY30" fmla="*/ 5611090 h 6857999"/>
              <a:gd name="connsiteX31" fmla="*/ 4939779 w 7190531"/>
              <a:gd name="connsiteY31" fmla="*/ 5611090 h 6857999"/>
              <a:gd name="connsiteX32" fmla="*/ 5251506 w 7190531"/>
              <a:gd name="connsiteY32" fmla="*/ 5922817 h 6857999"/>
              <a:gd name="connsiteX33" fmla="*/ 4939779 w 7190531"/>
              <a:gd name="connsiteY33" fmla="*/ 6234545 h 6857999"/>
              <a:gd name="connsiteX34" fmla="*/ 5988147 w 7190531"/>
              <a:gd name="connsiteY34" fmla="*/ 6234545 h 6857999"/>
              <a:gd name="connsiteX35" fmla="*/ 6299874 w 7190531"/>
              <a:gd name="connsiteY35" fmla="*/ 6546272 h 6857999"/>
              <a:gd name="connsiteX36" fmla="*/ 5988147 w 7190531"/>
              <a:gd name="connsiteY36" fmla="*/ 6857999 h 6857999"/>
              <a:gd name="connsiteX37" fmla="*/ 0 w 7190531"/>
              <a:gd name="connsiteY37"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7190531" h="6857999">
                <a:moveTo>
                  <a:pt x="0" y="0"/>
                </a:moveTo>
                <a:lnTo>
                  <a:pt x="6164429" y="0"/>
                </a:lnTo>
                <a:cubicBezTo>
                  <a:pt x="6336591" y="0"/>
                  <a:pt x="6476156" y="139565"/>
                  <a:pt x="6476156" y="311727"/>
                </a:cubicBezTo>
                <a:cubicBezTo>
                  <a:pt x="6476156" y="462369"/>
                  <a:pt x="6369301" y="588054"/>
                  <a:pt x="6227252" y="617122"/>
                </a:cubicBezTo>
                <a:lnTo>
                  <a:pt x="6164430" y="623455"/>
                </a:lnTo>
                <a:lnTo>
                  <a:pt x="6878804" y="623455"/>
                </a:lnTo>
                <a:cubicBezTo>
                  <a:pt x="7050966" y="623455"/>
                  <a:pt x="7190531" y="763020"/>
                  <a:pt x="7190531" y="935182"/>
                </a:cubicBezTo>
                <a:cubicBezTo>
                  <a:pt x="7190531" y="1107344"/>
                  <a:pt x="7050966" y="1246909"/>
                  <a:pt x="6878804" y="1246909"/>
                </a:cubicBezTo>
                <a:lnTo>
                  <a:pt x="6489146" y="1246909"/>
                </a:lnTo>
                <a:lnTo>
                  <a:pt x="6551968" y="1253242"/>
                </a:lnTo>
                <a:cubicBezTo>
                  <a:pt x="6694017" y="1282309"/>
                  <a:pt x="6800872" y="1407995"/>
                  <a:pt x="6800872" y="1558637"/>
                </a:cubicBezTo>
                <a:cubicBezTo>
                  <a:pt x="6800872" y="1730799"/>
                  <a:pt x="6661307" y="1870364"/>
                  <a:pt x="6489145" y="1870364"/>
                </a:cubicBezTo>
                <a:lnTo>
                  <a:pt x="5988154" y="1870364"/>
                </a:lnTo>
                <a:lnTo>
                  <a:pt x="6050977" y="1876697"/>
                </a:lnTo>
                <a:cubicBezTo>
                  <a:pt x="6193026" y="1905764"/>
                  <a:pt x="6299881" y="2031449"/>
                  <a:pt x="6299881" y="2182091"/>
                </a:cubicBezTo>
                <a:cubicBezTo>
                  <a:pt x="6299881" y="2354253"/>
                  <a:pt x="6160315" y="2493818"/>
                  <a:pt x="5988153" y="2493818"/>
                </a:cubicBezTo>
                <a:lnTo>
                  <a:pt x="6776748" y="2493818"/>
                </a:lnTo>
                <a:cubicBezTo>
                  <a:pt x="6948910" y="2493818"/>
                  <a:pt x="7088475" y="2633383"/>
                  <a:pt x="7088475" y="2805545"/>
                </a:cubicBezTo>
                <a:cubicBezTo>
                  <a:pt x="7088475" y="2977707"/>
                  <a:pt x="6948910" y="3117272"/>
                  <a:pt x="6776748" y="3117272"/>
                </a:cubicBezTo>
                <a:lnTo>
                  <a:pt x="4995449" y="3117272"/>
                </a:lnTo>
                <a:cubicBezTo>
                  <a:pt x="5167611" y="3117272"/>
                  <a:pt x="5307176" y="3256837"/>
                  <a:pt x="5307176" y="3428999"/>
                </a:cubicBezTo>
                <a:cubicBezTo>
                  <a:pt x="5307176" y="3601161"/>
                  <a:pt x="5167611" y="3740726"/>
                  <a:pt x="4995449" y="3740726"/>
                </a:cubicBezTo>
                <a:lnTo>
                  <a:pt x="5997428" y="3740726"/>
                </a:lnTo>
                <a:cubicBezTo>
                  <a:pt x="6169590" y="3740726"/>
                  <a:pt x="6309155" y="3880292"/>
                  <a:pt x="6309155" y="4052454"/>
                </a:cubicBezTo>
                <a:cubicBezTo>
                  <a:pt x="6309155" y="4224616"/>
                  <a:pt x="6169590" y="4364181"/>
                  <a:pt x="5997428" y="4364181"/>
                </a:cubicBezTo>
                <a:lnTo>
                  <a:pt x="6405641" y="4364181"/>
                </a:lnTo>
                <a:cubicBezTo>
                  <a:pt x="6577803" y="4364181"/>
                  <a:pt x="6717369" y="4503746"/>
                  <a:pt x="6717369" y="4675908"/>
                </a:cubicBezTo>
                <a:cubicBezTo>
                  <a:pt x="6717369" y="4848070"/>
                  <a:pt x="6577803" y="4987636"/>
                  <a:pt x="6405641" y="4987636"/>
                </a:cubicBezTo>
                <a:lnTo>
                  <a:pt x="5719098" y="4987636"/>
                </a:lnTo>
                <a:cubicBezTo>
                  <a:pt x="5891260" y="4987636"/>
                  <a:pt x="6030826" y="5127201"/>
                  <a:pt x="6030826" y="5299363"/>
                </a:cubicBezTo>
                <a:cubicBezTo>
                  <a:pt x="6030826" y="5471525"/>
                  <a:pt x="5891260" y="5611090"/>
                  <a:pt x="5719098" y="5611090"/>
                </a:cubicBezTo>
                <a:lnTo>
                  <a:pt x="4939779" y="5611090"/>
                </a:lnTo>
                <a:cubicBezTo>
                  <a:pt x="5111941" y="5611090"/>
                  <a:pt x="5251506" y="5750655"/>
                  <a:pt x="5251506" y="5922817"/>
                </a:cubicBezTo>
                <a:cubicBezTo>
                  <a:pt x="5251506" y="6094979"/>
                  <a:pt x="5111941" y="6234545"/>
                  <a:pt x="4939779" y="6234545"/>
                </a:cubicBezTo>
                <a:lnTo>
                  <a:pt x="5988147" y="6234545"/>
                </a:lnTo>
                <a:cubicBezTo>
                  <a:pt x="6160309" y="6234545"/>
                  <a:pt x="6299874" y="6374110"/>
                  <a:pt x="6299874" y="6546272"/>
                </a:cubicBezTo>
                <a:cubicBezTo>
                  <a:pt x="6299874" y="6718434"/>
                  <a:pt x="6160309" y="6857999"/>
                  <a:pt x="5988147" y="6857999"/>
                </a:cubicBezTo>
                <a:lnTo>
                  <a:pt x="0" y="6857999"/>
                </a:lnTo>
                <a:close/>
              </a:path>
            </a:pathLst>
          </a:custGeom>
          <a:solidFill>
            <a:schemeClr val="bg1">
              <a:lumMod val="95000"/>
            </a:schemeClr>
          </a:solidFill>
          <a:ln w="19050">
            <a:noFill/>
          </a:ln>
        </p:spPr>
        <p:txBody>
          <a:bodyPr wrap="square" anchor="ctr">
            <a:noAutofit/>
          </a:bodyPr>
          <a:lstStyle>
            <a:lvl1pPr marL="0" indent="0" algn="ctr">
              <a:lnSpc>
                <a:spcPct val="100000"/>
              </a:lnSpc>
              <a:buNone/>
              <a:defRPr sz="1200">
                <a:solidFill>
                  <a:schemeClr val="tx1">
                    <a:lumMod val="75000"/>
                    <a:lumOff val="25000"/>
                  </a:schemeClr>
                </a:solidFill>
              </a:defRPr>
            </a:lvl1pPr>
          </a:lstStyle>
          <a:p>
            <a:r>
              <a:rPr lang="en-US" altLang="ko-KR" dirty="0"/>
              <a:t>Place Your Picture Here And Send To Back</a:t>
            </a:r>
            <a:endParaRPr lang="ko-KR" altLang="en-US" dirty="0"/>
          </a:p>
        </p:txBody>
      </p:sp>
    </p:spTree>
    <p:extLst>
      <p:ext uri="{BB962C8B-B14F-4D97-AF65-F5344CB8AC3E}">
        <p14:creationId xmlns:p14="http://schemas.microsoft.com/office/powerpoint/2010/main" val="3290008203"/>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9_Image slide layout">
    <p:spTree>
      <p:nvGrpSpPr>
        <p:cNvPr id="1" name=""/>
        <p:cNvGrpSpPr/>
        <p:nvPr/>
      </p:nvGrpSpPr>
      <p:grpSpPr>
        <a:xfrm>
          <a:off x="0" y="0"/>
          <a:ext cx="0" cy="0"/>
          <a:chOff x="0" y="0"/>
          <a:chExt cx="0" cy="0"/>
        </a:xfrm>
      </p:grpSpPr>
      <p:sp>
        <p:nvSpPr>
          <p:cNvPr id="3" name="그림 개체 틀 2">
            <a:extLst>
              <a:ext uri="{FF2B5EF4-FFF2-40B4-BE49-F238E27FC236}">
                <a16:creationId xmlns:a16="http://schemas.microsoft.com/office/drawing/2014/main" id="{C0A459DD-0620-4B5E-9529-D399AAC49EE9}"/>
              </a:ext>
            </a:extLst>
          </p:cNvPr>
          <p:cNvSpPr>
            <a:spLocks noGrp="1"/>
          </p:cNvSpPr>
          <p:nvPr>
            <p:ph type="pic" sz="quarter" idx="10" hasCustomPrompt="1"/>
          </p:nvPr>
        </p:nvSpPr>
        <p:spPr>
          <a:xfrm>
            <a:off x="0" y="1277783"/>
            <a:ext cx="4204103" cy="4328169"/>
          </a:xfrm>
          <a:custGeom>
            <a:avLst/>
            <a:gdLst>
              <a:gd name="connsiteX0" fmla="*/ 0 w 3491880"/>
              <a:gd name="connsiteY0" fmla="*/ 0 h 4464496"/>
              <a:gd name="connsiteX1" fmla="*/ 3491880 w 3491880"/>
              <a:gd name="connsiteY1" fmla="*/ 0 h 4464496"/>
              <a:gd name="connsiteX2" fmla="*/ 3491880 w 3491880"/>
              <a:gd name="connsiteY2" fmla="*/ 4464496 h 4464496"/>
              <a:gd name="connsiteX3" fmla="*/ 0 w 3491880"/>
              <a:gd name="connsiteY3" fmla="*/ 4464496 h 4464496"/>
              <a:gd name="connsiteX4" fmla="*/ 0 w 3491880"/>
              <a:gd name="connsiteY4" fmla="*/ 0 h 4464496"/>
              <a:gd name="connsiteX0" fmla="*/ 0 w 3491880"/>
              <a:gd name="connsiteY0" fmla="*/ 0 h 4475382"/>
              <a:gd name="connsiteX1" fmla="*/ 3491880 w 3491880"/>
              <a:gd name="connsiteY1" fmla="*/ 0 h 4475382"/>
              <a:gd name="connsiteX2" fmla="*/ 2991137 w 3491880"/>
              <a:gd name="connsiteY2" fmla="*/ 4475382 h 4475382"/>
              <a:gd name="connsiteX3" fmla="*/ 0 w 3491880"/>
              <a:gd name="connsiteY3" fmla="*/ 4464496 h 4475382"/>
              <a:gd name="connsiteX4" fmla="*/ 0 w 3491880"/>
              <a:gd name="connsiteY4" fmla="*/ 0 h 4475382"/>
              <a:gd name="connsiteX0" fmla="*/ 0 w 3491880"/>
              <a:gd name="connsiteY0" fmla="*/ 0 h 4492799"/>
              <a:gd name="connsiteX1" fmla="*/ 3491880 w 3491880"/>
              <a:gd name="connsiteY1" fmla="*/ 0 h 4492799"/>
              <a:gd name="connsiteX2" fmla="*/ 2831647 w 3491880"/>
              <a:gd name="connsiteY2" fmla="*/ 4492799 h 4492799"/>
              <a:gd name="connsiteX3" fmla="*/ 0 w 3491880"/>
              <a:gd name="connsiteY3" fmla="*/ 4464496 h 4492799"/>
              <a:gd name="connsiteX4" fmla="*/ 0 w 3491880"/>
              <a:gd name="connsiteY4" fmla="*/ 0 h 4492799"/>
              <a:gd name="connsiteX0" fmla="*/ 0 w 3491880"/>
              <a:gd name="connsiteY0" fmla="*/ 0 h 4492799"/>
              <a:gd name="connsiteX1" fmla="*/ 3491880 w 3491880"/>
              <a:gd name="connsiteY1" fmla="*/ 0 h 4492799"/>
              <a:gd name="connsiteX2" fmla="*/ 2831647 w 3491880"/>
              <a:gd name="connsiteY2" fmla="*/ 4492799 h 4492799"/>
              <a:gd name="connsiteX3" fmla="*/ 0 w 3491880"/>
              <a:gd name="connsiteY3" fmla="*/ 4464496 h 4492799"/>
              <a:gd name="connsiteX4" fmla="*/ 0 w 3491880"/>
              <a:gd name="connsiteY4" fmla="*/ 0 h 4492799"/>
              <a:gd name="connsiteX0" fmla="*/ 0 w 3491880"/>
              <a:gd name="connsiteY0" fmla="*/ 0 h 4492799"/>
              <a:gd name="connsiteX1" fmla="*/ 3491880 w 3491880"/>
              <a:gd name="connsiteY1" fmla="*/ 0 h 4492799"/>
              <a:gd name="connsiteX2" fmla="*/ 2831647 w 3491880"/>
              <a:gd name="connsiteY2" fmla="*/ 4492799 h 4492799"/>
              <a:gd name="connsiteX3" fmla="*/ 0 w 3491880"/>
              <a:gd name="connsiteY3" fmla="*/ 4464496 h 4492799"/>
              <a:gd name="connsiteX4" fmla="*/ 0 w 3491880"/>
              <a:gd name="connsiteY4" fmla="*/ 0 h 4492799"/>
              <a:gd name="connsiteX0" fmla="*/ 0 w 3491880"/>
              <a:gd name="connsiteY0" fmla="*/ 0 h 4497537"/>
              <a:gd name="connsiteX1" fmla="*/ 3491880 w 3491880"/>
              <a:gd name="connsiteY1" fmla="*/ 0 h 4497537"/>
              <a:gd name="connsiteX2" fmla="*/ 2835591 w 3491880"/>
              <a:gd name="connsiteY2" fmla="*/ 4497537 h 4497537"/>
              <a:gd name="connsiteX3" fmla="*/ 0 w 3491880"/>
              <a:gd name="connsiteY3" fmla="*/ 4464496 h 4497537"/>
              <a:gd name="connsiteX4" fmla="*/ 0 w 3491880"/>
              <a:gd name="connsiteY4" fmla="*/ 0 h 4497537"/>
              <a:gd name="connsiteX0" fmla="*/ 0 w 3491880"/>
              <a:gd name="connsiteY0" fmla="*/ 0 h 4497537"/>
              <a:gd name="connsiteX1" fmla="*/ 3491880 w 3491880"/>
              <a:gd name="connsiteY1" fmla="*/ 0 h 4497537"/>
              <a:gd name="connsiteX2" fmla="*/ 2831647 w 3491880"/>
              <a:gd name="connsiteY2" fmla="*/ 4497537 h 4497537"/>
              <a:gd name="connsiteX3" fmla="*/ 0 w 3491880"/>
              <a:gd name="connsiteY3" fmla="*/ 4464496 h 4497537"/>
              <a:gd name="connsiteX4" fmla="*/ 0 w 3491880"/>
              <a:gd name="connsiteY4" fmla="*/ 0 h 4497537"/>
              <a:gd name="connsiteX0" fmla="*/ 0 w 3491880"/>
              <a:gd name="connsiteY0" fmla="*/ 0 h 4497537"/>
              <a:gd name="connsiteX1" fmla="*/ 3491880 w 3491880"/>
              <a:gd name="connsiteY1" fmla="*/ 0 h 4497537"/>
              <a:gd name="connsiteX2" fmla="*/ 2831647 w 3491880"/>
              <a:gd name="connsiteY2" fmla="*/ 4497537 h 4497537"/>
              <a:gd name="connsiteX3" fmla="*/ 0 w 3491880"/>
              <a:gd name="connsiteY3" fmla="*/ 4483447 h 4497537"/>
              <a:gd name="connsiteX4" fmla="*/ 0 w 3491880"/>
              <a:gd name="connsiteY4" fmla="*/ 0 h 4497537"/>
              <a:gd name="connsiteX0" fmla="*/ 0 w 3491880"/>
              <a:gd name="connsiteY0" fmla="*/ 0 h 4502398"/>
              <a:gd name="connsiteX1" fmla="*/ 3491880 w 3491880"/>
              <a:gd name="connsiteY1" fmla="*/ 0 h 4502398"/>
              <a:gd name="connsiteX2" fmla="*/ 2831647 w 3491880"/>
              <a:gd name="connsiteY2" fmla="*/ 4497537 h 4502398"/>
              <a:gd name="connsiteX3" fmla="*/ 0 w 3491880"/>
              <a:gd name="connsiteY3" fmla="*/ 4502398 h 4502398"/>
              <a:gd name="connsiteX4" fmla="*/ 0 w 3491880"/>
              <a:gd name="connsiteY4" fmla="*/ 0 h 4502398"/>
              <a:gd name="connsiteX0" fmla="*/ 0 w 3491880"/>
              <a:gd name="connsiteY0" fmla="*/ 0 h 4497660"/>
              <a:gd name="connsiteX1" fmla="*/ 3491880 w 3491880"/>
              <a:gd name="connsiteY1" fmla="*/ 0 h 4497660"/>
              <a:gd name="connsiteX2" fmla="*/ 2831647 w 3491880"/>
              <a:gd name="connsiteY2" fmla="*/ 4497537 h 4497660"/>
              <a:gd name="connsiteX3" fmla="*/ 0 w 3491880"/>
              <a:gd name="connsiteY3" fmla="*/ 4497660 h 4497660"/>
              <a:gd name="connsiteX4" fmla="*/ 0 w 3491880"/>
              <a:gd name="connsiteY4" fmla="*/ 0 h 4497660"/>
              <a:gd name="connsiteX0" fmla="*/ 0 w 3499768"/>
              <a:gd name="connsiteY0" fmla="*/ 0 h 4497660"/>
              <a:gd name="connsiteX1" fmla="*/ 3499768 w 3499768"/>
              <a:gd name="connsiteY1" fmla="*/ 4737 h 4497660"/>
              <a:gd name="connsiteX2" fmla="*/ 2831647 w 3499768"/>
              <a:gd name="connsiteY2" fmla="*/ 4497537 h 4497660"/>
              <a:gd name="connsiteX3" fmla="*/ 0 w 3499768"/>
              <a:gd name="connsiteY3" fmla="*/ 4497660 h 4497660"/>
              <a:gd name="connsiteX4" fmla="*/ 0 w 3499768"/>
              <a:gd name="connsiteY4" fmla="*/ 0 h 4497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9768" h="4497660">
                <a:moveTo>
                  <a:pt x="0" y="0"/>
                </a:moveTo>
                <a:lnTo>
                  <a:pt x="3499768" y="4737"/>
                </a:lnTo>
                <a:lnTo>
                  <a:pt x="2831647" y="4497537"/>
                </a:lnTo>
                <a:lnTo>
                  <a:pt x="0" y="4497660"/>
                </a:lnTo>
                <a:lnTo>
                  <a:pt x="0" y="0"/>
                </a:lnTo>
                <a:close/>
              </a:path>
            </a:pathLst>
          </a:custGeom>
          <a:solidFill>
            <a:schemeClr val="bg1">
              <a:lumMod val="95000"/>
            </a:schemeClr>
          </a:solidFill>
          <a:ln w="25400">
            <a:noFill/>
          </a:ln>
          <a:effectLst/>
        </p:spPr>
        <p:txBody>
          <a:bodyPr anchor="ctr"/>
          <a:lstStyle>
            <a:lvl1pPr marL="0" indent="0" algn="ctr">
              <a:buFontTx/>
              <a:buNone/>
              <a:defRPr sz="1200">
                <a:solidFill>
                  <a:schemeClr val="tx1">
                    <a:lumMod val="75000"/>
                    <a:lumOff val="25000"/>
                  </a:schemeClr>
                </a:solidFill>
                <a:latin typeface="+mn-lt"/>
                <a:cs typeface="Arial" pitchFamily="34" charset="0"/>
              </a:defRPr>
            </a:lvl1pPr>
          </a:lstStyle>
          <a:p>
            <a:r>
              <a:rPr lang="en-US" altLang="ko-KR" dirty="0"/>
              <a:t>Place Your Picture Here</a:t>
            </a:r>
            <a:endParaRPr lang="ko-KR" altLang="en-US" dirty="0"/>
          </a:p>
        </p:txBody>
      </p:sp>
      <p:sp>
        <p:nvSpPr>
          <p:cNvPr id="5" name="그림 개체 틀 2">
            <a:extLst>
              <a:ext uri="{FF2B5EF4-FFF2-40B4-BE49-F238E27FC236}">
                <a16:creationId xmlns:a16="http://schemas.microsoft.com/office/drawing/2014/main" id="{AC10217D-4747-4190-9966-060D514B27E0}"/>
              </a:ext>
            </a:extLst>
          </p:cNvPr>
          <p:cNvSpPr>
            <a:spLocks noGrp="1"/>
          </p:cNvSpPr>
          <p:nvPr>
            <p:ph type="pic" sz="quarter" idx="11" hasCustomPrompt="1"/>
          </p:nvPr>
        </p:nvSpPr>
        <p:spPr>
          <a:xfrm>
            <a:off x="8002512" y="1272138"/>
            <a:ext cx="4194628" cy="4333601"/>
          </a:xfrm>
          <a:custGeom>
            <a:avLst/>
            <a:gdLst>
              <a:gd name="connsiteX0" fmla="*/ 0 w 2699657"/>
              <a:gd name="connsiteY0" fmla="*/ 0 h 4495664"/>
              <a:gd name="connsiteX1" fmla="*/ 2699657 w 2699657"/>
              <a:gd name="connsiteY1" fmla="*/ 0 h 4495664"/>
              <a:gd name="connsiteX2" fmla="*/ 2699657 w 2699657"/>
              <a:gd name="connsiteY2" fmla="*/ 4495664 h 4495664"/>
              <a:gd name="connsiteX3" fmla="*/ 0 w 2699657"/>
              <a:gd name="connsiteY3" fmla="*/ 4495664 h 4495664"/>
              <a:gd name="connsiteX4" fmla="*/ 0 w 2699657"/>
              <a:gd name="connsiteY4" fmla="*/ 0 h 4495664"/>
              <a:gd name="connsiteX0" fmla="*/ 446314 w 3145971"/>
              <a:gd name="connsiteY0" fmla="*/ 0 h 4495664"/>
              <a:gd name="connsiteX1" fmla="*/ 3145971 w 3145971"/>
              <a:gd name="connsiteY1" fmla="*/ 0 h 4495664"/>
              <a:gd name="connsiteX2" fmla="*/ 3145971 w 3145971"/>
              <a:gd name="connsiteY2" fmla="*/ 4495664 h 4495664"/>
              <a:gd name="connsiteX3" fmla="*/ 0 w 3145971"/>
              <a:gd name="connsiteY3" fmla="*/ 4495664 h 4495664"/>
              <a:gd name="connsiteX4" fmla="*/ 446314 w 3145971"/>
              <a:gd name="connsiteY4" fmla="*/ 0 h 4495664"/>
              <a:gd name="connsiteX0" fmla="*/ 488954 w 3145971"/>
              <a:gd name="connsiteY0" fmla="*/ 0 h 4500394"/>
              <a:gd name="connsiteX1" fmla="*/ 3145971 w 3145971"/>
              <a:gd name="connsiteY1" fmla="*/ 4730 h 4500394"/>
              <a:gd name="connsiteX2" fmla="*/ 3145971 w 3145971"/>
              <a:gd name="connsiteY2" fmla="*/ 4500394 h 4500394"/>
              <a:gd name="connsiteX3" fmla="*/ 0 w 3145971"/>
              <a:gd name="connsiteY3" fmla="*/ 4500394 h 4500394"/>
              <a:gd name="connsiteX4" fmla="*/ 488954 w 3145971"/>
              <a:gd name="connsiteY4" fmla="*/ 0 h 4500394"/>
              <a:gd name="connsiteX0" fmla="*/ 588449 w 3145971"/>
              <a:gd name="connsiteY0" fmla="*/ 0 h 4505124"/>
              <a:gd name="connsiteX1" fmla="*/ 3145971 w 3145971"/>
              <a:gd name="connsiteY1" fmla="*/ 9460 h 4505124"/>
              <a:gd name="connsiteX2" fmla="*/ 3145971 w 3145971"/>
              <a:gd name="connsiteY2" fmla="*/ 4505124 h 4505124"/>
              <a:gd name="connsiteX3" fmla="*/ 0 w 3145971"/>
              <a:gd name="connsiteY3" fmla="*/ 4505124 h 4505124"/>
              <a:gd name="connsiteX4" fmla="*/ 588449 w 3145971"/>
              <a:gd name="connsiteY4" fmla="*/ 0 h 4505124"/>
              <a:gd name="connsiteX0" fmla="*/ 680837 w 3145971"/>
              <a:gd name="connsiteY0" fmla="*/ 0 h 4505124"/>
              <a:gd name="connsiteX1" fmla="*/ 3145971 w 3145971"/>
              <a:gd name="connsiteY1" fmla="*/ 9460 h 4505124"/>
              <a:gd name="connsiteX2" fmla="*/ 3145971 w 3145971"/>
              <a:gd name="connsiteY2" fmla="*/ 4505124 h 4505124"/>
              <a:gd name="connsiteX3" fmla="*/ 0 w 3145971"/>
              <a:gd name="connsiteY3" fmla="*/ 4505124 h 4505124"/>
              <a:gd name="connsiteX4" fmla="*/ 680837 w 3145971"/>
              <a:gd name="connsiteY4" fmla="*/ 0 h 4505124"/>
              <a:gd name="connsiteX0" fmla="*/ 588449 w 3145971"/>
              <a:gd name="connsiteY0" fmla="*/ 4729 h 4495664"/>
              <a:gd name="connsiteX1" fmla="*/ 3145971 w 3145971"/>
              <a:gd name="connsiteY1" fmla="*/ 0 h 4495664"/>
              <a:gd name="connsiteX2" fmla="*/ 3145971 w 3145971"/>
              <a:gd name="connsiteY2" fmla="*/ 4495664 h 4495664"/>
              <a:gd name="connsiteX3" fmla="*/ 0 w 3145971"/>
              <a:gd name="connsiteY3" fmla="*/ 4495664 h 4495664"/>
              <a:gd name="connsiteX4" fmla="*/ 588449 w 3145971"/>
              <a:gd name="connsiteY4" fmla="*/ 4729 h 4495664"/>
              <a:gd name="connsiteX0" fmla="*/ 584896 w 3145971"/>
              <a:gd name="connsiteY0" fmla="*/ 0 h 4505124"/>
              <a:gd name="connsiteX1" fmla="*/ 3145971 w 3145971"/>
              <a:gd name="connsiteY1" fmla="*/ 9460 h 4505124"/>
              <a:gd name="connsiteX2" fmla="*/ 3145971 w 3145971"/>
              <a:gd name="connsiteY2" fmla="*/ 4505124 h 4505124"/>
              <a:gd name="connsiteX3" fmla="*/ 0 w 3145971"/>
              <a:gd name="connsiteY3" fmla="*/ 4505124 h 4505124"/>
              <a:gd name="connsiteX4" fmla="*/ 584896 w 3145971"/>
              <a:gd name="connsiteY4" fmla="*/ 0 h 4505124"/>
              <a:gd name="connsiteX0" fmla="*/ 584896 w 3145971"/>
              <a:gd name="connsiteY0" fmla="*/ 0 h 4495664"/>
              <a:gd name="connsiteX1" fmla="*/ 3145971 w 3145971"/>
              <a:gd name="connsiteY1" fmla="*/ 0 h 4495664"/>
              <a:gd name="connsiteX2" fmla="*/ 3145971 w 3145971"/>
              <a:gd name="connsiteY2" fmla="*/ 4495664 h 4495664"/>
              <a:gd name="connsiteX3" fmla="*/ 0 w 3145971"/>
              <a:gd name="connsiteY3" fmla="*/ 4495664 h 4495664"/>
              <a:gd name="connsiteX4" fmla="*/ 584896 w 3145971"/>
              <a:gd name="connsiteY4" fmla="*/ 0 h 44956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5971" h="4495664">
                <a:moveTo>
                  <a:pt x="584896" y="0"/>
                </a:moveTo>
                <a:lnTo>
                  <a:pt x="3145971" y="0"/>
                </a:lnTo>
                <a:lnTo>
                  <a:pt x="3145971" y="4495664"/>
                </a:lnTo>
                <a:lnTo>
                  <a:pt x="0" y="4495664"/>
                </a:lnTo>
                <a:lnTo>
                  <a:pt x="584896" y="0"/>
                </a:lnTo>
                <a:close/>
              </a:path>
            </a:pathLst>
          </a:custGeom>
          <a:solidFill>
            <a:schemeClr val="bg1">
              <a:lumMod val="95000"/>
            </a:schemeClr>
          </a:solidFill>
          <a:ln w="25400">
            <a:noFill/>
          </a:ln>
          <a:effectLst/>
        </p:spPr>
        <p:txBody>
          <a:bodyPr anchor="ctr"/>
          <a:lstStyle>
            <a:lvl1pPr marL="0" indent="0" algn="ctr">
              <a:buFontTx/>
              <a:buNone/>
              <a:defRPr sz="1200">
                <a:solidFill>
                  <a:schemeClr val="tx1">
                    <a:lumMod val="75000"/>
                    <a:lumOff val="25000"/>
                  </a:schemeClr>
                </a:solidFill>
                <a:latin typeface="+mn-lt"/>
                <a:cs typeface="Arial" pitchFamily="34" charset="0"/>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75762469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6_Images and Contents Layout">
    <p:spTree>
      <p:nvGrpSpPr>
        <p:cNvPr id="1" name=""/>
        <p:cNvGrpSpPr/>
        <p:nvPr/>
      </p:nvGrpSpPr>
      <p:grpSpPr>
        <a:xfrm>
          <a:off x="0" y="0"/>
          <a:ext cx="0" cy="0"/>
          <a:chOff x="0" y="0"/>
          <a:chExt cx="0" cy="0"/>
        </a:xfrm>
      </p:grpSpPr>
      <p:sp>
        <p:nvSpPr>
          <p:cNvPr id="4" name="Picture Placeholder 2"/>
          <p:cNvSpPr>
            <a:spLocks noGrp="1"/>
          </p:cNvSpPr>
          <p:nvPr>
            <p:ph type="pic" idx="14" hasCustomPrompt="1"/>
          </p:nvPr>
        </p:nvSpPr>
        <p:spPr>
          <a:xfrm>
            <a:off x="143339" y="144391"/>
            <a:ext cx="11905323" cy="5160940"/>
          </a:xfrm>
          <a:prstGeom prst="rect">
            <a:avLst/>
          </a:prstGeom>
          <a:solidFill>
            <a:schemeClr val="bg1">
              <a:lumMod val="95000"/>
            </a:schemeClr>
          </a:solidFill>
        </p:spPr>
        <p:txBody>
          <a:bodyPr anchor="ctr"/>
          <a:lstStyle>
            <a:lvl1pPr marL="0" indent="0" algn="ctr">
              <a:buNone/>
              <a:defRPr sz="180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Place Your Picture Here And Send To Back</a:t>
            </a:r>
            <a:endParaRPr lang="ko-KR" altLang="en-US" dirty="0"/>
          </a:p>
        </p:txBody>
      </p:sp>
      <p:sp>
        <p:nvSpPr>
          <p:cNvPr id="10" name="제목 1"/>
          <p:cNvSpPr>
            <a:spLocks noGrp="1"/>
          </p:cNvSpPr>
          <p:nvPr>
            <p:ph type="title" hasCustomPrompt="1"/>
          </p:nvPr>
        </p:nvSpPr>
        <p:spPr>
          <a:xfrm>
            <a:off x="0" y="297011"/>
            <a:ext cx="12192000" cy="710877"/>
          </a:xfrm>
          <a:prstGeom prst="rect">
            <a:avLst/>
          </a:prstGeom>
        </p:spPr>
        <p:txBody>
          <a:bodyPr anchor="ctr">
            <a:noAutofit/>
          </a:bodyPr>
          <a:lstStyle>
            <a:lvl1pPr algn="ctr">
              <a:defRPr sz="4800" b="0" baseline="0">
                <a:solidFill>
                  <a:schemeClr val="tx1">
                    <a:lumMod val="75000"/>
                    <a:lumOff val="25000"/>
                  </a:schemeClr>
                </a:solidFill>
                <a:latin typeface="Arial" pitchFamily="34" charset="0"/>
                <a:cs typeface="Arial" pitchFamily="34" charset="0"/>
              </a:defRPr>
            </a:lvl1pPr>
          </a:lstStyle>
          <a:p>
            <a:r>
              <a:rPr lang="en-US" altLang="ko-KR" dirty="0"/>
              <a:t>IMAGES AND CONTENTS</a:t>
            </a:r>
            <a:endParaRPr lang="ko-KR" altLang="en-US" dirty="0"/>
          </a:p>
        </p:txBody>
      </p:sp>
    </p:spTree>
    <p:extLst>
      <p:ext uri="{BB962C8B-B14F-4D97-AF65-F5344CB8AC3E}">
        <p14:creationId xmlns:p14="http://schemas.microsoft.com/office/powerpoint/2010/main" val="34622688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4_Taam slide layout">
    <p:spTree>
      <p:nvGrpSpPr>
        <p:cNvPr id="1" name=""/>
        <p:cNvGrpSpPr/>
        <p:nvPr/>
      </p:nvGrpSpPr>
      <p:grpSpPr>
        <a:xfrm>
          <a:off x="0" y="0"/>
          <a:ext cx="0" cy="0"/>
          <a:chOff x="0" y="0"/>
          <a:chExt cx="0" cy="0"/>
        </a:xfrm>
      </p:grpSpPr>
      <p:sp>
        <p:nvSpPr>
          <p:cNvPr id="105" name="Freeform: Shape 104">
            <a:extLst>
              <a:ext uri="{FF2B5EF4-FFF2-40B4-BE49-F238E27FC236}">
                <a16:creationId xmlns:a16="http://schemas.microsoft.com/office/drawing/2014/main" id="{83890D28-DB65-4933-A998-F6D267BEDA98}"/>
              </a:ext>
            </a:extLst>
          </p:cNvPr>
          <p:cNvSpPr/>
          <p:nvPr userDrawn="1"/>
        </p:nvSpPr>
        <p:spPr>
          <a:xfrm>
            <a:off x="8746034" y="-17976"/>
            <a:ext cx="3445966" cy="2023537"/>
          </a:xfrm>
          <a:custGeom>
            <a:avLst/>
            <a:gdLst>
              <a:gd name="connsiteX0" fmla="*/ 1468556 w 2131574"/>
              <a:gd name="connsiteY0" fmla="*/ 207970 h 1251701"/>
              <a:gd name="connsiteX1" fmla="*/ 765847 w 2131574"/>
              <a:gd name="connsiteY1" fmla="*/ 477621 h 1251701"/>
              <a:gd name="connsiteX2" fmla="*/ 989468 w 2131574"/>
              <a:gd name="connsiteY2" fmla="*/ 563908 h 1251701"/>
              <a:gd name="connsiteX3" fmla="*/ 1692178 w 2131574"/>
              <a:gd name="connsiteY3" fmla="*/ 294162 h 1251701"/>
              <a:gd name="connsiteX4" fmla="*/ 1654318 w 2131574"/>
              <a:gd name="connsiteY4" fmla="*/ 0 h 1251701"/>
              <a:gd name="connsiteX5" fmla="*/ 2022772 w 2131574"/>
              <a:gd name="connsiteY5" fmla="*/ 0 h 1251701"/>
              <a:gd name="connsiteX6" fmla="*/ 2131574 w 2131574"/>
              <a:gd name="connsiteY6" fmla="*/ 41936 h 1251701"/>
              <a:gd name="connsiteX7" fmla="*/ 2131574 w 2131574"/>
              <a:gd name="connsiteY7" fmla="*/ 466298 h 1251701"/>
              <a:gd name="connsiteX8" fmla="*/ 2111480 w 2131574"/>
              <a:gd name="connsiteY8" fmla="*/ 475348 h 1251701"/>
              <a:gd name="connsiteX9" fmla="*/ 2110534 w 2131574"/>
              <a:gd name="connsiteY9" fmla="*/ 711492 h 1251701"/>
              <a:gd name="connsiteX10" fmla="*/ 2074362 w 2131574"/>
              <a:gd name="connsiteY10" fmla="*/ 725354 h 1251701"/>
              <a:gd name="connsiteX11" fmla="*/ 2072088 w 2131574"/>
              <a:gd name="connsiteY11" fmla="*/ 488705 h 1251701"/>
              <a:gd name="connsiteX12" fmla="*/ 2033263 w 2131574"/>
              <a:gd name="connsiteY12" fmla="*/ 500423 h 1251701"/>
              <a:gd name="connsiteX13" fmla="*/ 2033061 w 2131574"/>
              <a:gd name="connsiteY13" fmla="*/ 445358 h 1251701"/>
              <a:gd name="connsiteX14" fmla="*/ 1953489 w 2131574"/>
              <a:gd name="connsiteY14" fmla="*/ 475816 h 1251701"/>
              <a:gd name="connsiteX15" fmla="*/ 1952964 w 2131574"/>
              <a:gd name="connsiteY15" fmla="*/ 533941 h 1251701"/>
              <a:gd name="connsiteX16" fmla="*/ 1915844 w 2131574"/>
              <a:gd name="connsiteY16" fmla="*/ 550576 h 1251701"/>
              <a:gd name="connsiteX17" fmla="*/ 1914897 w 2131574"/>
              <a:gd name="connsiteY17" fmla="*/ 786594 h 1251701"/>
              <a:gd name="connsiteX18" fmla="*/ 1878914 w 2131574"/>
              <a:gd name="connsiteY18" fmla="*/ 800581 h 1251701"/>
              <a:gd name="connsiteX19" fmla="*/ 1876454 w 2131574"/>
              <a:gd name="connsiteY19" fmla="*/ 563933 h 1251701"/>
              <a:gd name="connsiteX20" fmla="*/ 1837626 w 2131574"/>
              <a:gd name="connsiteY20" fmla="*/ 575651 h 1251701"/>
              <a:gd name="connsiteX21" fmla="*/ 1837425 w 2131574"/>
              <a:gd name="connsiteY21" fmla="*/ 520241 h 1251701"/>
              <a:gd name="connsiteX22" fmla="*/ 1757852 w 2131574"/>
              <a:gd name="connsiteY22" fmla="*/ 550699 h 1251701"/>
              <a:gd name="connsiteX23" fmla="*/ 1757326 w 2131574"/>
              <a:gd name="connsiteY23" fmla="*/ 609045 h 1251701"/>
              <a:gd name="connsiteX24" fmla="*/ 1720397 w 2131574"/>
              <a:gd name="connsiteY24" fmla="*/ 625678 h 1251701"/>
              <a:gd name="connsiteX25" fmla="*/ 1719260 w 2131574"/>
              <a:gd name="connsiteY25" fmla="*/ 861824 h 1251701"/>
              <a:gd name="connsiteX26" fmla="*/ 1683276 w 2131574"/>
              <a:gd name="connsiteY26" fmla="*/ 875810 h 1251701"/>
              <a:gd name="connsiteX27" fmla="*/ 1680816 w 2131574"/>
              <a:gd name="connsiteY27" fmla="*/ 639162 h 1251701"/>
              <a:gd name="connsiteX28" fmla="*/ 1641990 w 2131574"/>
              <a:gd name="connsiteY28" fmla="*/ 650754 h 1251701"/>
              <a:gd name="connsiteX29" fmla="*/ 1641837 w 2131574"/>
              <a:gd name="connsiteY29" fmla="*/ 595106 h 1251701"/>
              <a:gd name="connsiteX30" fmla="*/ 1562218 w 2131574"/>
              <a:gd name="connsiteY30" fmla="*/ 625583 h 1251701"/>
              <a:gd name="connsiteX31" fmla="*/ 1561688 w 2131574"/>
              <a:gd name="connsiteY31" fmla="*/ 684273 h 1251701"/>
              <a:gd name="connsiteX32" fmla="*/ 1524758 w 2131574"/>
              <a:gd name="connsiteY32" fmla="*/ 700907 h 1251701"/>
              <a:gd name="connsiteX33" fmla="*/ 1523622 w 2131574"/>
              <a:gd name="connsiteY33" fmla="*/ 937051 h 1251701"/>
              <a:gd name="connsiteX34" fmla="*/ 1487638 w 2131574"/>
              <a:gd name="connsiteY34" fmla="*/ 950913 h 1251701"/>
              <a:gd name="connsiteX35" fmla="*/ 1485366 w 2131574"/>
              <a:gd name="connsiteY35" fmla="*/ 714264 h 1251701"/>
              <a:gd name="connsiteX36" fmla="*/ 1446352 w 2131574"/>
              <a:gd name="connsiteY36" fmla="*/ 725983 h 1251701"/>
              <a:gd name="connsiteX37" fmla="*/ 1446199 w 2131574"/>
              <a:gd name="connsiteY37" fmla="*/ 669990 h 1251701"/>
              <a:gd name="connsiteX38" fmla="*/ 1366584 w 2131574"/>
              <a:gd name="connsiteY38" fmla="*/ 700465 h 1251701"/>
              <a:gd name="connsiteX39" fmla="*/ 1366052 w 2131574"/>
              <a:gd name="connsiteY39" fmla="*/ 759503 h 1251701"/>
              <a:gd name="connsiteX40" fmla="*/ 1329122 w 2131574"/>
              <a:gd name="connsiteY40" fmla="*/ 776135 h 1251701"/>
              <a:gd name="connsiteX41" fmla="*/ 1328175 w 2131574"/>
              <a:gd name="connsiteY41" fmla="*/ 1012153 h 1251701"/>
              <a:gd name="connsiteX42" fmla="*/ 1292002 w 2131574"/>
              <a:gd name="connsiteY42" fmla="*/ 1026141 h 1251701"/>
              <a:gd name="connsiteX43" fmla="*/ 1289728 w 2131574"/>
              <a:gd name="connsiteY43" fmla="*/ 789493 h 1251701"/>
              <a:gd name="connsiteX44" fmla="*/ 1250904 w 2131574"/>
              <a:gd name="connsiteY44" fmla="*/ 801211 h 1251701"/>
              <a:gd name="connsiteX45" fmla="*/ 1250697 w 2131574"/>
              <a:gd name="connsiteY45" fmla="*/ 744824 h 1251701"/>
              <a:gd name="connsiteX46" fmla="*/ 1171004 w 2131574"/>
              <a:gd name="connsiteY46" fmla="*/ 775328 h 1251701"/>
              <a:gd name="connsiteX47" fmla="*/ 1170416 w 2131574"/>
              <a:gd name="connsiteY47" fmla="*/ 834605 h 1251701"/>
              <a:gd name="connsiteX48" fmla="*/ 1133484 w 2131574"/>
              <a:gd name="connsiteY48" fmla="*/ 851239 h 1251701"/>
              <a:gd name="connsiteX49" fmla="*/ 1132536 w 2131574"/>
              <a:gd name="connsiteY49" fmla="*/ 1087383 h 1251701"/>
              <a:gd name="connsiteX50" fmla="*/ 1096366 w 2131574"/>
              <a:gd name="connsiteY50" fmla="*/ 1101370 h 1251701"/>
              <a:gd name="connsiteX51" fmla="*/ 1094094 w 2131574"/>
              <a:gd name="connsiteY51" fmla="*/ 864721 h 1251701"/>
              <a:gd name="connsiteX52" fmla="*/ 1055266 w 2131574"/>
              <a:gd name="connsiteY52" fmla="*/ 876441 h 1251701"/>
              <a:gd name="connsiteX53" fmla="*/ 1055059 w 2131574"/>
              <a:gd name="connsiteY53" fmla="*/ 819708 h 1251701"/>
              <a:gd name="connsiteX54" fmla="*/ 975504 w 2131574"/>
              <a:gd name="connsiteY54" fmla="*/ 850159 h 1251701"/>
              <a:gd name="connsiteX55" fmla="*/ 974966 w 2131574"/>
              <a:gd name="connsiteY55" fmla="*/ 909834 h 1251701"/>
              <a:gd name="connsiteX56" fmla="*/ 938037 w 2131574"/>
              <a:gd name="connsiteY56" fmla="*/ 926467 h 1251701"/>
              <a:gd name="connsiteX57" fmla="*/ 936898 w 2131574"/>
              <a:gd name="connsiteY57" fmla="*/ 1162611 h 1251701"/>
              <a:gd name="connsiteX58" fmla="*/ 900916 w 2131574"/>
              <a:gd name="connsiteY58" fmla="*/ 1176473 h 1251701"/>
              <a:gd name="connsiteX59" fmla="*/ 898454 w 2131574"/>
              <a:gd name="connsiteY59" fmla="*/ 939824 h 1251701"/>
              <a:gd name="connsiteX60" fmla="*/ 859628 w 2131574"/>
              <a:gd name="connsiteY60" fmla="*/ 951543 h 1251701"/>
              <a:gd name="connsiteX61" fmla="*/ 859421 w 2131574"/>
              <a:gd name="connsiteY61" fmla="*/ 894592 h 1251701"/>
              <a:gd name="connsiteX62" fmla="*/ 779871 w 2131574"/>
              <a:gd name="connsiteY62" fmla="*/ 925042 h 1251701"/>
              <a:gd name="connsiteX63" fmla="*/ 779330 w 2131574"/>
              <a:gd name="connsiteY63" fmla="*/ 985062 h 1251701"/>
              <a:gd name="connsiteX64" fmla="*/ 742398 w 2131574"/>
              <a:gd name="connsiteY64" fmla="*/ 1001695 h 1251701"/>
              <a:gd name="connsiteX65" fmla="*/ 741262 w 2131574"/>
              <a:gd name="connsiteY65" fmla="*/ 1237840 h 1251701"/>
              <a:gd name="connsiteX66" fmla="*/ 705280 w 2131574"/>
              <a:gd name="connsiteY66" fmla="*/ 1251701 h 1251701"/>
              <a:gd name="connsiteX67" fmla="*/ 702818 w 2131574"/>
              <a:gd name="connsiteY67" fmla="*/ 1015052 h 1251701"/>
              <a:gd name="connsiteX68" fmla="*/ 663992 w 2131574"/>
              <a:gd name="connsiteY68" fmla="*/ 1026772 h 1251701"/>
              <a:gd name="connsiteX69" fmla="*/ 663835 w 2131574"/>
              <a:gd name="connsiteY69" fmla="*/ 969456 h 1251701"/>
              <a:gd name="connsiteX70" fmla="*/ 585207 w 2131574"/>
              <a:gd name="connsiteY70" fmla="*/ 999553 h 1251701"/>
              <a:gd name="connsiteX71" fmla="*/ 585207 w 2131574"/>
              <a:gd name="connsiteY71" fmla="*/ 999552 h 1251701"/>
              <a:gd name="connsiteX72" fmla="*/ 384123 w 2131574"/>
              <a:gd name="connsiteY72" fmla="*/ 922654 h 1251701"/>
              <a:gd name="connsiteX73" fmla="*/ 384078 w 2131574"/>
              <a:gd name="connsiteY73" fmla="*/ 934087 h 1251701"/>
              <a:gd name="connsiteX74" fmla="*/ 347904 w 2131574"/>
              <a:gd name="connsiteY74" fmla="*/ 948074 h 1251701"/>
              <a:gd name="connsiteX75" fmla="*/ 347527 w 2131574"/>
              <a:gd name="connsiteY75" fmla="*/ 908658 h 1251701"/>
              <a:gd name="connsiteX76" fmla="*/ 189088 w 2131574"/>
              <a:gd name="connsiteY76" fmla="*/ 848068 h 1251701"/>
              <a:gd name="connsiteX77" fmla="*/ 188440 w 2131574"/>
              <a:gd name="connsiteY77" fmla="*/ 1009315 h 1251701"/>
              <a:gd name="connsiteX78" fmla="*/ 152268 w 2131574"/>
              <a:gd name="connsiteY78" fmla="*/ 1023303 h 1251701"/>
              <a:gd name="connsiteX79" fmla="*/ 150443 w 2131574"/>
              <a:gd name="connsiteY79" fmla="*/ 833290 h 1251701"/>
              <a:gd name="connsiteX80" fmla="*/ 0 w 2131574"/>
              <a:gd name="connsiteY80" fmla="*/ 775758 h 1251701"/>
              <a:gd name="connsiteX81" fmla="*/ 0 w 2131574"/>
              <a:gd name="connsiteY81" fmla="*/ 634811 h 1251701"/>
              <a:gd name="connsiteX82" fmla="*/ 0 w 2131574"/>
              <a:gd name="connsiteY82" fmla="*/ 625805 h 1251701"/>
              <a:gd name="connsiteX83" fmla="*/ 11702 w 2131574"/>
              <a:gd name="connsiteY83" fmla="*/ 630321 h 1251701"/>
              <a:gd name="connsiteX84" fmla="*/ 110416 w 2131574"/>
              <a:gd name="connsiteY84" fmla="*/ 592442 h 1251701"/>
              <a:gd name="connsiteX85" fmla="*/ 110413 w 2131574"/>
              <a:gd name="connsiteY85" fmla="*/ 591589 h 1251701"/>
              <a:gd name="connsiteX86" fmla="*/ 228402 w 2131574"/>
              <a:gd name="connsiteY86" fmla="*/ 546351 h 1251701"/>
              <a:gd name="connsiteX87" fmla="*/ 228394 w 2131574"/>
              <a:gd name="connsiteY87" fmla="*/ 547171 h 1251701"/>
              <a:gd name="connsiteX88" fmla="*/ 306052 w 2131574"/>
              <a:gd name="connsiteY88" fmla="*/ 517369 h 1251701"/>
              <a:gd name="connsiteX89" fmla="*/ 306051 w 2131574"/>
              <a:gd name="connsiteY89" fmla="*/ 516361 h 1251701"/>
              <a:gd name="connsiteX90" fmla="*/ 423850 w 2131574"/>
              <a:gd name="connsiteY90" fmla="*/ 471123 h 1251701"/>
              <a:gd name="connsiteX91" fmla="*/ 423840 w 2131574"/>
              <a:gd name="connsiteY91" fmla="*/ 472171 h 1251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2131574" h="1251701">
                <a:moveTo>
                  <a:pt x="1468556" y="207970"/>
                </a:moveTo>
                <a:lnTo>
                  <a:pt x="765847" y="477621"/>
                </a:lnTo>
                <a:lnTo>
                  <a:pt x="989468" y="563908"/>
                </a:lnTo>
                <a:lnTo>
                  <a:pt x="1692178" y="294162"/>
                </a:lnTo>
                <a:close/>
                <a:moveTo>
                  <a:pt x="1654318" y="0"/>
                </a:moveTo>
                <a:lnTo>
                  <a:pt x="2022772" y="0"/>
                </a:lnTo>
                <a:lnTo>
                  <a:pt x="2131574" y="41936"/>
                </a:lnTo>
                <a:lnTo>
                  <a:pt x="2131574" y="466298"/>
                </a:lnTo>
                <a:lnTo>
                  <a:pt x="2111480" y="475348"/>
                </a:lnTo>
                <a:lnTo>
                  <a:pt x="2110534" y="711492"/>
                </a:lnTo>
                <a:lnTo>
                  <a:pt x="2074362" y="725354"/>
                </a:lnTo>
                <a:lnTo>
                  <a:pt x="2072088" y="488705"/>
                </a:lnTo>
                <a:lnTo>
                  <a:pt x="2033263" y="500423"/>
                </a:lnTo>
                <a:lnTo>
                  <a:pt x="2033061" y="445358"/>
                </a:lnTo>
                <a:lnTo>
                  <a:pt x="1953489" y="475816"/>
                </a:lnTo>
                <a:lnTo>
                  <a:pt x="1952964" y="533941"/>
                </a:lnTo>
                <a:lnTo>
                  <a:pt x="1915844" y="550576"/>
                </a:lnTo>
                <a:lnTo>
                  <a:pt x="1914897" y="786594"/>
                </a:lnTo>
                <a:lnTo>
                  <a:pt x="1878914" y="800581"/>
                </a:lnTo>
                <a:lnTo>
                  <a:pt x="1876454" y="563933"/>
                </a:lnTo>
                <a:lnTo>
                  <a:pt x="1837626" y="575651"/>
                </a:lnTo>
                <a:lnTo>
                  <a:pt x="1837425" y="520241"/>
                </a:lnTo>
                <a:lnTo>
                  <a:pt x="1757852" y="550699"/>
                </a:lnTo>
                <a:lnTo>
                  <a:pt x="1757326" y="609045"/>
                </a:lnTo>
                <a:lnTo>
                  <a:pt x="1720397" y="625678"/>
                </a:lnTo>
                <a:lnTo>
                  <a:pt x="1719260" y="861824"/>
                </a:lnTo>
                <a:lnTo>
                  <a:pt x="1683276" y="875810"/>
                </a:lnTo>
                <a:lnTo>
                  <a:pt x="1680816" y="639162"/>
                </a:lnTo>
                <a:lnTo>
                  <a:pt x="1641990" y="650754"/>
                </a:lnTo>
                <a:lnTo>
                  <a:pt x="1641837" y="595106"/>
                </a:lnTo>
                <a:lnTo>
                  <a:pt x="1562218" y="625583"/>
                </a:lnTo>
                <a:lnTo>
                  <a:pt x="1561688" y="684273"/>
                </a:lnTo>
                <a:lnTo>
                  <a:pt x="1524758" y="700907"/>
                </a:lnTo>
                <a:lnTo>
                  <a:pt x="1523622" y="937051"/>
                </a:lnTo>
                <a:lnTo>
                  <a:pt x="1487638" y="950913"/>
                </a:lnTo>
                <a:lnTo>
                  <a:pt x="1485366" y="714264"/>
                </a:lnTo>
                <a:lnTo>
                  <a:pt x="1446352" y="725983"/>
                </a:lnTo>
                <a:lnTo>
                  <a:pt x="1446199" y="669990"/>
                </a:lnTo>
                <a:lnTo>
                  <a:pt x="1366584" y="700465"/>
                </a:lnTo>
                <a:lnTo>
                  <a:pt x="1366052" y="759503"/>
                </a:lnTo>
                <a:lnTo>
                  <a:pt x="1329122" y="776135"/>
                </a:lnTo>
                <a:lnTo>
                  <a:pt x="1328175" y="1012153"/>
                </a:lnTo>
                <a:lnTo>
                  <a:pt x="1292002" y="1026141"/>
                </a:lnTo>
                <a:lnTo>
                  <a:pt x="1289728" y="789493"/>
                </a:lnTo>
                <a:lnTo>
                  <a:pt x="1250904" y="801211"/>
                </a:lnTo>
                <a:lnTo>
                  <a:pt x="1250697" y="744824"/>
                </a:lnTo>
                <a:lnTo>
                  <a:pt x="1171004" y="775328"/>
                </a:lnTo>
                <a:lnTo>
                  <a:pt x="1170416" y="834605"/>
                </a:lnTo>
                <a:lnTo>
                  <a:pt x="1133484" y="851239"/>
                </a:lnTo>
                <a:lnTo>
                  <a:pt x="1132536" y="1087383"/>
                </a:lnTo>
                <a:lnTo>
                  <a:pt x="1096366" y="1101370"/>
                </a:lnTo>
                <a:lnTo>
                  <a:pt x="1094094" y="864721"/>
                </a:lnTo>
                <a:lnTo>
                  <a:pt x="1055266" y="876441"/>
                </a:lnTo>
                <a:lnTo>
                  <a:pt x="1055059" y="819708"/>
                </a:lnTo>
                <a:lnTo>
                  <a:pt x="975504" y="850159"/>
                </a:lnTo>
                <a:lnTo>
                  <a:pt x="974966" y="909834"/>
                </a:lnTo>
                <a:lnTo>
                  <a:pt x="938037" y="926467"/>
                </a:lnTo>
                <a:lnTo>
                  <a:pt x="936898" y="1162611"/>
                </a:lnTo>
                <a:lnTo>
                  <a:pt x="900916" y="1176473"/>
                </a:lnTo>
                <a:lnTo>
                  <a:pt x="898454" y="939824"/>
                </a:lnTo>
                <a:lnTo>
                  <a:pt x="859628" y="951543"/>
                </a:lnTo>
                <a:lnTo>
                  <a:pt x="859421" y="894592"/>
                </a:lnTo>
                <a:lnTo>
                  <a:pt x="779871" y="925042"/>
                </a:lnTo>
                <a:lnTo>
                  <a:pt x="779330" y="985062"/>
                </a:lnTo>
                <a:lnTo>
                  <a:pt x="742398" y="1001695"/>
                </a:lnTo>
                <a:lnTo>
                  <a:pt x="741262" y="1237840"/>
                </a:lnTo>
                <a:lnTo>
                  <a:pt x="705280" y="1251701"/>
                </a:lnTo>
                <a:lnTo>
                  <a:pt x="702818" y="1015052"/>
                </a:lnTo>
                <a:lnTo>
                  <a:pt x="663992" y="1026772"/>
                </a:lnTo>
                <a:lnTo>
                  <a:pt x="663835" y="969456"/>
                </a:lnTo>
                <a:lnTo>
                  <a:pt x="585207" y="999553"/>
                </a:lnTo>
                <a:lnTo>
                  <a:pt x="585207" y="999552"/>
                </a:lnTo>
                <a:lnTo>
                  <a:pt x="384123" y="922654"/>
                </a:lnTo>
                <a:lnTo>
                  <a:pt x="384078" y="934087"/>
                </a:lnTo>
                <a:lnTo>
                  <a:pt x="347904" y="948074"/>
                </a:lnTo>
                <a:lnTo>
                  <a:pt x="347527" y="908658"/>
                </a:lnTo>
                <a:lnTo>
                  <a:pt x="189088" y="848068"/>
                </a:lnTo>
                <a:lnTo>
                  <a:pt x="188440" y="1009315"/>
                </a:lnTo>
                <a:lnTo>
                  <a:pt x="152268" y="1023303"/>
                </a:lnTo>
                <a:lnTo>
                  <a:pt x="150443" y="833290"/>
                </a:lnTo>
                <a:lnTo>
                  <a:pt x="0" y="775758"/>
                </a:lnTo>
                <a:lnTo>
                  <a:pt x="0" y="634811"/>
                </a:lnTo>
                <a:lnTo>
                  <a:pt x="0" y="625805"/>
                </a:lnTo>
                <a:lnTo>
                  <a:pt x="11702" y="630321"/>
                </a:lnTo>
                <a:lnTo>
                  <a:pt x="110416" y="592442"/>
                </a:lnTo>
                <a:lnTo>
                  <a:pt x="110413" y="591589"/>
                </a:lnTo>
                <a:lnTo>
                  <a:pt x="228402" y="546351"/>
                </a:lnTo>
                <a:lnTo>
                  <a:pt x="228394" y="547171"/>
                </a:lnTo>
                <a:lnTo>
                  <a:pt x="306052" y="517369"/>
                </a:lnTo>
                <a:lnTo>
                  <a:pt x="306051" y="516361"/>
                </a:lnTo>
                <a:lnTo>
                  <a:pt x="423850" y="471123"/>
                </a:lnTo>
                <a:lnTo>
                  <a:pt x="423840" y="472171"/>
                </a:lnTo>
                <a:close/>
              </a:path>
            </a:pathLst>
          </a:custGeom>
          <a:solidFill>
            <a:schemeClr val="accent1">
              <a:alpha val="40000"/>
            </a:schemeClr>
          </a:solidFill>
          <a:ln w="2694" cap="flat">
            <a:noFill/>
            <a:prstDash val="solid"/>
            <a:miter/>
          </a:ln>
        </p:spPr>
        <p:txBody>
          <a:bodyPr rtlCol="0" anchor="ctr"/>
          <a:lstStyle/>
          <a:p>
            <a:endParaRPr lang="en-US"/>
          </a:p>
        </p:txBody>
      </p:sp>
      <p:grpSp>
        <p:nvGrpSpPr>
          <p:cNvPr id="116" name="Group 115">
            <a:extLst>
              <a:ext uri="{FF2B5EF4-FFF2-40B4-BE49-F238E27FC236}">
                <a16:creationId xmlns:a16="http://schemas.microsoft.com/office/drawing/2014/main" id="{6B8C0EA2-D1F6-48A7-9EE4-840E625B9C02}"/>
              </a:ext>
            </a:extLst>
          </p:cNvPr>
          <p:cNvGrpSpPr/>
          <p:nvPr userDrawn="1"/>
        </p:nvGrpSpPr>
        <p:grpSpPr>
          <a:xfrm>
            <a:off x="548226" y="342079"/>
            <a:ext cx="5440770" cy="6257605"/>
            <a:chOff x="548226" y="342079"/>
            <a:chExt cx="5440770" cy="6257605"/>
          </a:xfrm>
          <a:solidFill>
            <a:schemeClr val="accent2"/>
          </a:solidFill>
        </p:grpSpPr>
        <p:sp>
          <p:nvSpPr>
            <p:cNvPr id="2" name="Rectangle: Rounded Corners 1">
              <a:extLst>
                <a:ext uri="{FF2B5EF4-FFF2-40B4-BE49-F238E27FC236}">
                  <a16:creationId xmlns:a16="http://schemas.microsoft.com/office/drawing/2014/main" id="{94C0989A-B0CD-467C-8FFF-0322C8779616}"/>
                </a:ext>
              </a:extLst>
            </p:cNvPr>
            <p:cNvSpPr/>
            <p:nvPr userDrawn="1"/>
          </p:nvSpPr>
          <p:spPr>
            <a:xfrm>
              <a:off x="1417713" y="1769387"/>
              <a:ext cx="3472774" cy="3472774"/>
            </a:xfrm>
            <a:prstGeom prst="roundRect">
              <a:avLst>
                <a:gd name="adj" fmla="val 5183"/>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6" name="Group 95">
              <a:extLst>
                <a:ext uri="{FF2B5EF4-FFF2-40B4-BE49-F238E27FC236}">
                  <a16:creationId xmlns:a16="http://schemas.microsoft.com/office/drawing/2014/main" id="{F32732B9-A675-4A92-B586-57210158DBB9}"/>
                </a:ext>
              </a:extLst>
            </p:cNvPr>
            <p:cNvGrpSpPr/>
            <p:nvPr userDrawn="1"/>
          </p:nvGrpSpPr>
          <p:grpSpPr>
            <a:xfrm>
              <a:off x="1266074" y="342079"/>
              <a:ext cx="3753546" cy="1535752"/>
              <a:chOff x="1373078" y="342079"/>
              <a:chExt cx="3753546" cy="1535752"/>
            </a:xfrm>
            <a:grpFill/>
          </p:grpSpPr>
          <p:sp>
            <p:nvSpPr>
              <p:cNvPr id="56" name="Freeform: Shape 55">
                <a:extLst>
                  <a:ext uri="{FF2B5EF4-FFF2-40B4-BE49-F238E27FC236}">
                    <a16:creationId xmlns:a16="http://schemas.microsoft.com/office/drawing/2014/main" id="{20BD9410-309C-4A73-BEB0-D4BD52253B38}"/>
                  </a:ext>
                </a:extLst>
              </p:cNvPr>
              <p:cNvSpPr/>
              <p:nvPr/>
            </p:nvSpPr>
            <p:spPr>
              <a:xfrm flipH="1">
                <a:off x="1945338" y="395212"/>
                <a:ext cx="546385" cy="1482619"/>
              </a:xfrm>
              <a:custGeom>
                <a:avLst/>
                <a:gdLst>
                  <a:gd name="connsiteX0" fmla="*/ 172666 w 1002965"/>
                  <a:gd name="connsiteY0" fmla="*/ 2721517 h 2721551"/>
                  <a:gd name="connsiteX1" fmla="*/ 216272 w 1002965"/>
                  <a:gd name="connsiteY1" fmla="*/ 2678572 h 2721551"/>
                  <a:gd name="connsiteX2" fmla="*/ 210986 w 1002965"/>
                  <a:gd name="connsiteY2" fmla="*/ 2373992 h 2721551"/>
                  <a:gd name="connsiteX3" fmla="*/ 201076 w 1002965"/>
                  <a:gd name="connsiteY3" fmla="*/ 2371349 h 2721551"/>
                  <a:gd name="connsiteX4" fmla="*/ 163416 w 1002965"/>
                  <a:gd name="connsiteY4" fmla="*/ 2332368 h 2721551"/>
                  <a:gd name="connsiteX5" fmla="*/ 163416 w 1002965"/>
                  <a:gd name="connsiteY5" fmla="*/ 711687 h 2721551"/>
                  <a:gd name="connsiteX6" fmla="*/ 199754 w 1002965"/>
                  <a:gd name="connsiteY6" fmla="*/ 674027 h 2721551"/>
                  <a:gd name="connsiteX7" fmla="*/ 909339 w 1002965"/>
                  <a:gd name="connsiteY7" fmla="*/ 674688 h 2721551"/>
                  <a:gd name="connsiteX8" fmla="*/ 943035 w 1002965"/>
                  <a:gd name="connsiteY8" fmla="*/ 639671 h 2721551"/>
                  <a:gd name="connsiteX9" fmla="*/ 941053 w 1002965"/>
                  <a:gd name="connsiteY9" fmla="*/ 222113 h 2721551"/>
                  <a:gd name="connsiteX10" fmla="*/ 964177 w 1002965"/>
                  <a:gd name="connsiteY10" fmla="*/ 176525 h 2721551"/>
                  <a:gd name="connsiteX11" fmla="*/ 995229 w 1002965"/>
                  <a:gd name="connsiteY11" fmla="*/ 58921 h 2721551"/>
                  <a:gd name="connsiteX12" fmla="*/ 894804 w 1002965"/>
                  <a:gd name="connsiteY12" fmla="*/ 780 h 2721551"/>
                  <a:gd name="connsiteX13" fmla="*/ 813538 w 1002965"/>
                  <a:gd name="connsiteY13" fmla="*/ 80724 h 2721551"/>
                  <a:gd name="connsiteX14" fmla="*/ 867055 w 1002965"/>
                  <a:gd name="connsiteY14" fmla="*/ 187096 h 2721551"/>
                  <a:gd name="connsiteX15" fmla="*/ 886876 w 1002965"/>
                  <a:gd name="connsiteY15" fmla="*/ 218809 h 2721551"/>
                  <a:gd name="connsiteX16" fmla="*/ 886876 w 1002965"/>
                  <a:gd name="connsiteY16" fmla="*/ 590780 h 2721551"/>
                  <a:gd name="connsiteX17" fmla="*/ 857144 w 1002965"/>
                  <a:gd name="connsiteY17" fmla="*/ 619850 h 2721551"/>
                  <a:gd name="connsiteX18" fmla="*/ 123114 w 1002965"/>
                  <a:gd name="connsiteY18" fmla="*/ 617208 h 2721551"/>
                  <a:gd name="connsiteX19" fmla="*/ 88758 w 1002965"/>
                  <a:gd name="connsiteY19" fmla="*/ 650242 h 2721551"/>
                  <a:gd name="connsiteX20" fmla="*/ 89418 w 1002965"/>
                  <a:gd name="connsiteY20" fmla="*/ 2329726 h 2721551"/>
                  <a:gd name="connsiteX21" fmla="*/ 89418 w 1002965"/>
                  <a:gd name="connsiteY21" fmla="*/ 2353511 h 2721551"/>
                  <a:gd name="connsiteX22" fmla="*/ 72240 w 1002965"/>
                  <a:gd name="connsiteY22" fmla="*/ 2370689 h 2721551"/>
                  <a:gd name="connsiteX23" fmla="*/ 5510 w 1002965"/>
                  <a:gd name="connsiteY23" fmla="*/ 2372671 h 2721551"/>
                  <a:gd name="connsiteX24" fmla="*/ 6171 w 1002965"/>
                  <a:gd name="connsiteY24" fmla="*/ 2388527 h 2721551"/>
                  <a:gd name="connsiteX25" fmla="*/ 225 w 1002965"/>
                  <a:gd name="connsiteY25" fmla="*/ 2687822 h 2721551"/>
                  <a:gd name="connsiteX26" fmla="*/ 34581 w 1002965"/>
                  <a:gd name="connsiteY26" fmla="*/ 2721517 h 2721551"/>
                  <a:gd name="connsiteX27" fmla="*/ 172666 w 1002965"/>
                  <a:gd name="connsiteY27" fmla="*/ 2721517 h 2721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02965" h="2721551">
                    <a:moveTo>
                      <a:pt x="172666" y="2721517"/>
                    </a:moveTo>
                    <a:cubicBezTo>
                      <a:pt x="215611" y="2721517"/>
                      <a:pt x="215611" y="2720856"/>
                      <a:pt x="216272" y="2678572"/>
                    </a:cubicBezTo>
                    <a:cubicBezTo>
                      <a:pt x="217593" y="2576825"/>
                      <a:pt x="205040" y="2475739"/>
                      <a:pt x="210986" y="2373992"/>
                    </a:cubicBezTo>
                    <a:cubicBezTo>
                      <a:pt x="207683" y="2373331"/>
                      <a:pt x="204379" y="2371349"/>
                      <a:pt x="201076" y="2371349"/>
                    </a:cubicBezTo>
                    <a:cubicBezTo>
                      <a:pt x="163416" y="2368707"/>
                      <a:pt x="163416" y="2369367"/>
                      <a:pt x="163416" y="2332368"/>
                    </a:cubicBezTo>
                    <a:cubicBezTo>
                      <a:pt x="163416" y="1791921"/>
                      <a:pt x="163416" y="1252134"/>
                      <a:pt x="163416" y="711687"/>
                    </a:cubicBezTo>
                    <a:cubicBezTo>
                      <a:pt x="163416" y="669402"/>
                      <a:pt x="157470" y="674027"/>
                      <a:pt x="199754" y="674027"/>
                    </a:cubicBezTo>
                    <a:cubicBezTo>
                      <a:pt x="436282" y="674027"/>
                      <a:pt x="672811" y="674688"/>
                      <a:pt x="909339" y="674688"/>
                    </a:cubicBezTo>
                    <a:cubicBezTo>
                      <a:pt x="943695" y="674688"/>
                      <a:pt x="943695" y="674688"/>
                      <a:pt x="943035" y="639671"/>
                    </a:cubicBezTo>
                    <a:cubicBezTo>
                      <a:pt x="942374" y="500265"/>
                      <a:pt x="942374" y="360858"/>
                      <a:pt x="941053" y="222113"/>
                    </a:cubicBezTo>
                    <a:cubicBezTo>
                      <a:pt x="941053" y="201631"/>
                      <a:pt x="945017" y="188417"/>
                      <a:pt x="964177" y="176525"/>
                    </a:cubicBezTo>
                    <a:cubicBezTo>
                      <a:pt x="1000515" y="153401"/>
                      <a:pt x="1012407" y="102527"/>
                      <a:pt x="995229" y="58921"/>
                    </a:cubicBezTo>
                    <a:cubicBezTo>
                      <a:pt x="979373" y="17298"/>
                      <a:pt x="941713" y="-4505"/>
                      <a:pt x="894804" y="780"/>
                    </a:cubicBezTo>
                    <a:cubicBezTo>
                      <a:pt x="851859" y="5405"/>
                      <a:pt x="822128" y="34476"/>
                      <a:pt x="813538" y="80724"/>
                    </a:cubicBezTo>
                    <a:cubicBezTo>
                      <a:pt x="805610" y="125651"/>
                      <a:pt x="826752" y="169918"/>
                      <a:pt x="867055" y="187096"/>
                    </a:cubicBezTo>
                    <a:cubicBezTo>
                      <a:pt x="883572" y="193703"/>
                      <a:pt x="886876" y="202292"/>
                      <a:pt x="886876" y="218809"/>
                    </a:cubicBezTo>
                    <a:cubicBezTo>
                      <a:pt x="886215" y="343020"/>
                      <a:pt x="885554" y="467230"/>
                      <a:pt x="886876" y="590780"/>
                    </a:cubicBezTo>
                    <a:cubicBezTo>
                      <a:pt x="886876" y="615226"/>
                      <a:pt x="880269" y="620511"/>
                      <a:pt x="857144" y="619850"/>
                    </a:cubicBezTo>
                    <a:cubicBezTo>
                      <a:pt x="612688" y="618529"/>
                      <a:pt x="368231" y="619190"/>
                      <a:pt x="123114" y="617208"/>
                    </a:cubicBezTo>
                    <a:cubicBezTo>
                      <a:pt x="97347" y="617208"/>
                      <a:pt x="88758" y="621832"/>
                      <a:pt x="88758" y="650242"/>
                    </a:cubicBezTo>
                    <a:cubicBezTo>
                      <a:pt x="90079" y="1209850"/>
                      <a:pt x="89418" y="1770118"/>
                      <a:pt x="89418" y="2329726"/>
                    </a:cubicBezTo>
                    <a:cubicBezTo>
                      <a:pt x="89418" y="2337654"/>
                      <a:pt x="88758" y="2345582"/>
                      <a:pt x="89418" y="2353511"/>
                    </a:cubicBezTo>
                    <a:cubicBezTo>
                      <a:pt x="90079" y="2366064"/>
                      <a:pt x="85454" y="2370689"/>
                      <a:pt x="72240" y="2370689"/>
                    </a:cubicBezTo>
                    <a:cubicBezTo>
                      <a:pt x="49777" y="2370689"/>
                      <a:pt x="27974" y="2367385"/>
                      <a:pt x="5510" y="2372671"/>
                    </a:cubicBezTo>
                    <a:cubicBezTo>
                      <a:pt x="5510" y="2377956"/>
                      <a:pt x="6171" y="2383242"/>
                      <a:pt x="6171" y="2388527"/>
                    </a:cubicBezTo>
                    <a:cubicBezTo>
                      <a:pt x="10135" y="2488292"/>
                      <a:pt x="-1757" y="2588057"/>
                      <a:pt x="225" y="2687822"/>
                    </a:cubicBezTo>
                    <a:cubicBezTo>
                      <a:pt x="885" y="2713589"/>
                      <a:pt x="8814" y="2722178"/>
                      <a:pt x="34581" y="2721517"/>
                    </a:cubicBezTo>
                    <a:cubicBezTo>
                      <a:pt x="81490" y="2720195"/>
                      <a:pt x="127078" y="2721517"/>
                      <a:pt x="172666" y="2721517"/>
                    </a:cubicBezTo>
                    <a:close/>
                  </a:path>
                </a:pathLst>
              </a:custGeom>
              <a:grpFill/>
              <a:ln w="6599"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2D03E240-F54F-4508-9919-35CBB644B65F}"/>
                  </a:ext>
                </a:extLst>
              </p:cNvPr>
              <p:cNvSpPr/>
              <p:nvPr/>
            </p:nvSpPr>
            <p:spPr>
              <a:xfrm flipH="1">
                <a:off x="2788787" y="342079"/>
                <a:ext cx="130800" cy="1535752"/>
              </a:xfrm>
              <a:custGeom>
                <a:avLst/>
                <a:gdLst>
                  <a:gd name="connsiteX0" fmla="*/ 208346 w 240102"/>
                  <a:gd name="connsiteY0" fmla="*/ 2818424 h 2819084"/>
                  <a:gd name="connsiteX1" fmla="*/ 240059 w 240102"/>
                  <a:gd name="connsiteY1" fmla="*/ 2785390 h 2819084"/>
                  <a:gd name="connsiteX2" fmla="*/ 240059 w 240102"/>
                  <a:gd name="connsiteY2" fmla="*/ 2641358 h 2819084"/>
                  <a:gd name="connsiteX3" fmla="*/ 240059 w 240102"/>
                  <a:gd name="connsiteY3" fmla="*/ 2518470 h 2819084"/>
                  <a:gd name="connsiteX4" fmla="*/ 189846 w 240102"/>
                  <a:gd name="connsiteY4" fmla="*/ 2468917 h 2819084"/>
                  <a:gd name="connsiteX5" fmla="*/ 156151 w 240102"/>
                  <a:gd name="connsiteY5" fmla="*/ 2435222 h 2819084"/>
                  <a:gd name="connsiteX6" fmla="*/ 156812 w 240102"/>
                  <a:gd name="connsiteY6" fmla="*/ 215291 h 2819084"/>
                  <a:gd name="connsiteX7" fmla="*/ 173990 w 240102"/>
                  <a:gd name="connsiteY7" fmla="*/ 153186 h 2819084"/>
                  <a:gd name="connsiteX8" fmla="*/ 141616 w 240102"/>
                  <a:gd name="connsiteY8" fmla="*/ 11137 h 2819084"/>
                  <a:gd name="connsiteX9" fmla="*/ 8816 w 240102"/>
                  <a:gd name="connsiteY9" fmla="*/ 56725 h 2819084"/>
                  <a:gd name="connsiteX10" fmla="*/ 68940 w 240102"/>
                  <a:gd name="connsiteY10" fmla="*/ 192167 h 2819084"/>
                  <a:gd name="connsiteX11" fmla="*/ 84135 w 240102"/>
                  <a:gd name="connsiteY11" fmla="*/ 222559 h 2819084"/>
                  <a:gd name="connsiteX12" fmla="*/ 84796 w 240102"/>
                  <a:gd name="connsiteY12" fmla="*/ 2437204 h 2819084"/>
                  <a:gd name="connsiteX13" fmla="*/ 53743 w 240102"/>
                  <a:gd name="connsiteY13" fmla="*/ 2467596 h 2819084"/>
                  <a:gd name="connsiteX14" fmla="*/ 29958 w 240102"/>
                  <a:gd name="connsiteY14" fmla="*/ 2491381 h 2819084"/>
                  <a:gd name="connsiteX15" fmla="*/ 30619 w 240102"/>
                  <a:gd name="connsiteY15" fmla="*/ 2641358 h 2819084"/>
                  <a:gd name="connsiteX16" fmla="*/ 30619 w 240102"/>
                  <a:gd name="connsiteY16" fmla="*/ 2788032 h 2819084"/>
                  <a:gd name="connsiteX17" fmla="*/ 61672 w 240102"/>
                  <a:gd name="connsiteY17" fmla="*/ 2819085 h 2819084"/>
                  <a:gd name="connsiteX18" fmla="*/ 208346 w 240102"/>
                  <a:gd name="connsiteY18" fmla="*/ 2818424 h 2819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40102" h="2819084">
                    <a:moveTo>
                      <a:pt x="208346" y="2818424"/>
                    </a:moveTo>
                    <a:cubicBezTo>
                      <a:pt x="234113" y="2819085"/>
                      <a:pt x="240720" y="2808514"/>
                      <a:pt x="240059" y="2785390"/>
                    </a:cubicBezTo>
                    <a:cubicBezTo>
                      <a:pt x="238737" y="2737159"/>
                      <a:pt x="240059" y="2689589"/>
                      <a:pt x="240059" y="2641358"/>
                    </a:cubicBezTo>
                    <a:cubicBezTo>
                      <a:pt x="240059" y="2600395"/>
                      <a:pt x="240059" y="2559432"/>
                      <a:pt x="240059" y="2518470"/>
                    </a:cubicBezTo>
                    <a:cubicBezTo>
                      <a:pt x="240059" y="2468257"/>
                      <a:pt x="240059" y="2466275"/>
                      <a:pt x="189846" y="2468917"/>
                    </a:cubicBezTo>
                    <a:cubicBezTo>
                      <a:pt x="162758" y="2470239"/>
                      <a:pt x="156151" y="2462971"/>
                      <a:pt x="156151" y="2435222"/>
                    </a:cubicBezTo>
                    <a:cubicBezTo>
                      <a:pt x="156812" y="1695245"/>
                      <a:pt x="156812" y="955268"/>
                      <a:pt x="156812" y="215291"/>
                    </a:cubicBezTo>
                    <a:cubicBezTo>
                      <a:pt x="156812" y="192828"/>
                      <a:pt x="159454" y="173668"/>
                      <a:pt x="173990" y="153186"/>
                    </a:cubicBezTo>
                    <a:cubicBezTo>
                      <a:pt x="207685" y="106277"/>
                      <a:pt x="189185" y="35583"/>
                      <a:pt x="141616" y="11137"/>
                    </a:cubicBezTo>
                    <a:cubicBezTo>
                      <a:pt x="90742" y="-14630"/>
                      <a:pt x="29958" y="5851"/>
                      <a:pt x="8816" y="56725"/>
                    </a:cubicBezTo>
                    <a:cubicBezTo>
                      <a:pt x="-14969" y="113544"/>
                      <a:pt x="10798" y="174989"/>
                      <a:pt x="68940" y="192167"/>
                    </a:cubicBezTo>
                    <a:cubicBezTo>
                      <a:pt x="89421" y="198113"/>
                      <a:pt x="84135" y="210666"/>
                      <a:pt x="84135" y="222559"/>
                    </a:cubicBezTo>
                    <a:cubicBezTo>
                      <a:pt x="84135" y="960554"/>
                      <a:pt x="84135" y="1698549"/>
                      <a:pt x="84796" y="2437204"/>
                    </a:cubicBezTo>
                    <a:cubicBezTo>
                      <a:pt x="84796" y="2461650"/>
                      <a:pt x="78189" y="2471560"/>
                      <a:pt x="53743" y="2467596"/>
                    </a:cubicBezTo>
                    <a:cubicBezTo>
                      <a:pt x="35244" y="2464953"/>
                      <a:pt x="29298" y="2472221"/>
                      <a:pt x="29958" y="2491381"/>
                    </a:cubicBezTo>
                    <a:cubicBezTo>
                      <a:pt x="31280" y="2541594"/>
                      <a:pt x="30619" y="2591146"/>
                      <a:pt x="30619" y="2641358"/>
                    </a:cubicBezTo>
                    <a:cubicBezTo>
                      <a:pt x="30619" y="2690250"/>
                      <a:pt x="31940" y="2739141"/>
                      <a:pt x="30619" y="2788032"/>
                    </a:cubicBezTo>
                    <a:cubicBezTo>
                      <a:pt x="29958" y="2811817"/>
                      <a:pt x="39208" y="2819085"/>
                      <a:pt x="61672" y="2819085"/>
                    </a:cubicBezTo>
                    <a:cubicBezTo>
                      <a:pt x="110563" y="2817103"/>
                      <a:pt x="159454" y="2817103"/>
                      <a:pt x="208346" y="2818424"/>
                    </a:cubicBezTo>
                    <a:close/>
                  </a:path>
                </a:pathLst>
              </a:custGeom>
              <a:grpFill/>
              <a:ln w="6599" cap="flat">
                <a:noFill/>
                <a:prstDash val="solid"/>
                <a:miter/>
              </a:ln>
            </p:spPr>
            <p:txBody>
              <a:bodyPr rtlCol="0" anchor="ctr"/>
              <a:lstStyle/>
              <a:p>
                <a:endParaRPr lang="en-US" dirty="0"/>
              </a:p>
            </p:txBody>
          </p:sp>
          <p:sp>
            <p:nvSpPr>
              <p:cNvPr id="59" name="Freeform: Shape 58">
                <a:extLst>
                  <a:ext uri="{FF2B5EF4-FFF2-40B4-BE49-F238E27FC236}">
                    <a16:creationId xmlns:a16="http://schemas.microsoft.com/office/drawing/2014/main" id="{4BCF587F-187E-4163-89C2-718ECF77FD3C}"/>
                  </a:ext>
                </a:extLst>
              </p:cNvPr>
              <p:cNvSpPr/>
              <p:nvPr/>
            </p:nvSpPr>
            <p:spPr>
              <a:xfrm flipH="1">
                <a:off x="1373078" y="1091819"/>
                <a:ext cx="733965" cy="786012"/>
              </a:xfrm>
              <a:custGeom>
                <a:avLst/>
                <a:gdLst>
                  <a:gd name="connsiteX0" fmla="*/ 136802 w 1347294"/>
                  <a:gd name="connsiteY0" fmla="*/ 78466 h 1442833"/>
                  <a:gd name="connsiteX1" fmla="*/ 138123 w 1347294"/>
                  <a:gd name="connsiteY1" fmla="*/ 512542 h 1442833"/>
                  <a:gd name="connsiteX2" fmla="*/ 138784 w 1347294"/>
                  <a:gd name="connsiteY2" fmla="*/ 1066864 h 1442833"/>
                  <a:gd name="connsiteX3" fmla="*/ 113677 w 1347294"/>
                  <a:gd name="connsiteY3" fmla="*/ 1092631 h 1442833"/>
                  <a:gd name="connsiteX4" fmla="*/ 25145 w 1347294"/>
                  <a:gd name="connsiteY4" fmla="*/ 1091970 h 1442833"/>
                  <a:gd name="connsiteX5" fmla="*/ 38 w 1347294"/>
                  <a:gd name="connsiteY5" fmla="*/ 1115094 h 1442833"/>
                  <a:gd name="connsiteX6" fmla="*/ 699 w 1347294"/>
                  <a:gd name="connsiteY6" fmla="*/ 1265072 h 1442833"/>
                  <a:gd name="connsiteX7" fmla="*/ 699 w 1347294"/>
                  <a:gd name="connsiteY7" fmla="*/ 1414389 h 1442833"/>
                  <a:gd name="connsiteX8" fmla="*/ 29109 w 1347294"/>
                  <a:gd name="connsiteY8" fmla="*/ 1442799 h 1442833"/>
                  <a:gd name="connsiteX9" fmla="*/ 181068 w 1347294"/>
                  <a:gd name="connsiteY9" fmla="*/ 1442799 h 1442833"/>
                  <a:gd name="connsiteX10" fmla="*/ 210139 w 1347294"/>
                  <a:gd name="connsiteY10" fmla="*/ 1412407 h 1442833"/>
                  <a:gd name="connsiteX11" fmla="*/ 210139 w 1347294"/>
                  <a:gd name="connsiteY11" fmla="*/ 1265733 h 1442833"/>
                  <a:gd name="connsiteX12" fmla="*/ 209478 w 1347294"/>
                  <a:gd name="connsiteY12" fmla="*/ 1113112 h 1442833"/>
                  <a:gd name="connsiteX13" fmla="*/ 205514 w 1347294"/>
                  <a:gd name="connsiteY13" fmla="*/ 1093952 h 1442833"/>
                  <a:gd name="connsiteX14" fmla="*/ 191639 w 1347294"/>
                  <a:gd name="connsiteY14" fmla="*/ 1064221 h 1442833"/>
                  <a:gd name="connsiteX15" fmla="*/ 190979 w 1347294"/>
                  <a:gd name="connsiteY15" fmla="*/ 148500 h 1442833"/>
                  <a:gd name="connsiteX16" fmla="*/ 220049 w 1347294"/>
                  <a:gd name="connsiteY16" fmla="*/ 118768 h 1442833"/>
                  <a:gd name="connsiteX17" fmla="*/ 1133128 w 1347294"/>
                  <a:gd name="connsiteY17" fmla="*/ 118768 h 1442833"/>
                  <a:gd name="connsiteX18" fmla="*/ 1166162 w 1347294"/>
                  <a:gd name="connsiteY18" fmla="*/ 139911 h 1442833"/>
                  <a:gd name="connsiteX19" fmla="*/ 1267909 w 1347294"/>
                  <a:gd name="connsiteY19" fmla="*/ 194748 h 1442833"/>
                  <a:gd name="connsiteX20" fmla="*/ 1345211 w 1347294"/>
                  <a:gd name="connsiteY20" fmla="*/ 120090 h 1442833"/>
                  <a:gd name="connsiteX21" fmla="*/ 1299623 w 1347294"/>
                  <a:gd name="connsiteY21" fmla="*/ 11736 h 1442833"/>
                  <a:gd name="connsiteX22" fmla="*/ 1185983 w 1347294"/>
                  <a:gd name="connsiteY22" fmla="*/ 27593 h 1442833"/>
                  <a:gd name="connsiteX23" fmla="*/ 1142378 w 1347294"/>
                  <a:gd name="connsiteY23" fmla="*/ 45431 h 1442833"/>
                  <a:gd name="connsiteX24" fmla="*/ 170497 w 1347294"/>
                  <a:gd name="connsiteY24" fmla="*/ 44110 h 1442833"/>
                  <a:gd name="connsiteX25" fmla="*/ 136802 w 1347294"/>
                  <a:gd name="connsiteY25" fmla="*/ 78466 h 1442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347294" h="1442833">
                    <a:moveTo>
                      <a:pt x="136802" y="78466"/>
                    </a:moveTo>
                    <a:cubicBezTo>
                      <a:pt x="138784" y="223158"/>
                      <a:pt x="138123" y="367850"/>
                      <a:pt x="138123" y="512542"/>
                    </a:cubicBezTo>
                    <a:cubicBezTo>
                      <a:pt x="138123" y="697536"/>
                      <a:pt x="138123" y="881870"/>
                      <a:pt x="138784" y="1066864"/>
                    </a:cubicBezTo>
                    <a:cubicBezTo>
                      <a:pt x="138784" y="1086024"/>
                      <a:pt x="134820" y="1093952"/>
                      <a:pt x="113677" y="1092631"/>
                    </a:cubicBezTo>
                    <a:cubicBezTo>
                      <a:pt x="84607" y="1090649"/>
                      <a:pt x="54876" y="1093292"/>
                      <a:pt x="25145" y="1091970"/>
                    </a:cubicBezTo>
                    <a:cubicBezTo>
                      <a:pt x="7306" y="1091309"/>
                      <a:pt x="-623" y="1095274"/>
                      <a:pt x="38" y="1115094"/>
                    </a:cubicBezTo>
                    <a:cubicBezTo>
                      <a:pt x="1359" y="1165307"/>
                      <a:pt x="699" y="1214859"/>
                      <a:pt x="699" y="1265072"/>
                    </a:cubicBezTo>
                    <a:cubicBezTo>
                      <a:pt x="699" y="1314624"/>
                      <a:pt x="1359" y="1364837"/>
                      <a:pt x="699" y="1414389"/>
                    </a:cubicBezTo>
                    <a:cubicBezTo>
                      <a:pt x="699" y="1434870"/>
                      <a:pt x="7966" y="1443459"/>
                      <a:pt x="29109" y="1442799"/>
                    </a:cubicBezTo>
                    <a:cubicBezTo>
                      <a:pt x="79982" y="1442138"/>
                      <a:pt x="130856" y="1442138"/>
                      <a:pt x="181068" y="1442799"/>
                    </a:cubicBezTo>
                    <a:cubicBezTo>
                      <a:pt x="203532" y="1443459"/>
                      <a:pt x="210799" y="1434210"/>
                      <a:pt x="210139" y="1412407"/>
                    </a:cubicBezTo>
                    <a:cubicBezTo>
                      <a:pt x="209478" y="1363515"/>
                      <a:pt x="210139" y="1314624"/>
                      <a:pt x="210139" y="1265733"/>
                    </a:cubicBezTo>
                    <a:cubicBezTo>
                      <a:pt x="210139" y="1214859"/>
                      <a:pt x="210139" y="1163986"/>
                      <a:pt x="209478" y="1113112"/>
                    </a:cubicBezTo>
                    <a:cubicBezTo>
                      <a:pt x="209478" y="1106506"/>
                      <a:pt x="213442" y="1095274"/>
                      <a:pt x="205514" y="1093952"/>
                    </a:cubicBezTo>
                    <a:cubicBezTo>
                      <a:pt x="186354" y="1089327"/>
                      <a:pt x="191639" y="1075453"/>
                      <a:pt x="191639" y="1064221"/>
                    </a:cubicBezTo>
                    <a:cubicBezTo>
                      <a:pt x="191639" y="758981"/>
                      <a:pt x="191639" y="453740"/>
                      <a:pt x="190979" y="148500"/>
                    </a:cubicBezTo>
                    <a:cubicBezTo>
                      <a:pt x="190979" y="125375"/>
                      <a:pt x="195604" y="118768"/>
                      <a:pt x="220049" y="118768"/>
                    </a:cubicBezTo>
                    <a:cubicBezTo>
                      <a:pt x="524629" y="119429"/>
                      <a:pt x="829209" y="119429"/>
                      <a:pt x="1133128" y="118768"/>
                    </a:cubicBezTo>
                    <a:cubicBezTo>
                      <a:pt x="1150306" y="118768"/>
                      <a:pt x="1159555" y="122072"/>
                      <a:pt x="1166162" y="139911"/>
                    </a:cubicBezTo>
                    <a:cubicBezTo>
                      <a:pt x="1182019" y="182195"/>
                      <a:pt x="1219679" y="200694"/>
                      <a:pt x="1267909" y="194748"/>
                    </a:cubicBezTo>
                    <a:cubicBezTo>
                      <a:pt x="1306890" y="190123"/>
                      <a:pt x="1337282" y="161053"/>
                      <a:pt x="1345211" y="120090"/>
                    </a:cubicBezTo>
                    <a:cubicBezTo>
                      <a:pt x="1353799" y="74502"/>
                      <a:pt x="1335300" y="31557"/>
                      <a:pt x="1299623" y="11736"/>
                    </a:cubicBezTo>
                    <a:cubicBezTo>
                      <a:pt x="1262624" y="-8085"/>
                      <a:pt x="1212411" y="-2799"/>
                      <a:pt x="1185983" y="27593"/>
                    </a:cubicBezTo>
                    <a:cubicBezTo>
                      <a:pt x="1173430" y="42128"/>
                      <a:pt x="1160216" y="45431"/>
                      <a:pt x="1142378" y="45431"/>
                    </a:cubicBezTo>
                    <a:cubicBezTo>
                      <a:pt x="818638" y="44771"/>
                      <a:pt x="494237" y="45431"/>
                      <a:pt x="170497" y="44110"/>
                    </a:cubicBezTo>
                    <a:cubicBezTo>
                      <a:pt x="146052" y="46092"/>
                      <a:pt x="136141" y="49396"/>
                      <a:pt x="136802" y="78466"/>
                    </a:cubicBezTo>
                    <a:close/>
                  </a:path>
                </a:pathLst>
              </a:custGeom>
              <a:grpFill/>
              <a:ln w="6599"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6C8E0D8C-4969-48C1-AF8C-64C51835A08D}"/>
                  </a:ext>
                </a:extLst>
              </p:cNvPr>
              <p:cNvSpPr/>
              <p:nvPr/>
            </p:nvSpPr>
            <p:spPr>
              <a:xfrm flipH="1">
                <a:off x="3557029" y="726738"/>
                <a:ext cx="453728" cy="1151093"/>
              </a:xfrm>
              <a:custGeom>
                <a:avLst/>
                <a:gdLst>
                  <a:gd name="connsiteX0" fmla="*/ 67744 w 832880"/>
                  <a:gd name="connsiteY0" fmla="*/ 190334 h 2112990"/>
                  <a:gd name="connsiteX1" fmla="*/ 85582 w 832880"/>
                  <a:gd name="connsiteY1" fmla="*/ 219405 h 2112990"/>
                  <a:gd name="connsiteX2" fmla="*/ 84922 w 832880"/>
                  <a:gd name="connsiteY2" fmla="*/ 1012237 h 2112990"/>
                  <a:gd name="connsiteX3" fmla="*/ 115974 w 832880"/>
                  <a:gd name="connsiteY3" fmla="*/ 1042629 h 2112990"/>
                  <a:gd name="connsiteX4" fmla="*/ 651797 w 832880"/>
                  <a:gd name="connsiteY4" fmla="*/ 1041308 h 2112990"/>
                  <a:gd name="connsiteX5" fmla="*/ 683510 w 832880"/>
                  <a:gd name="connsiteY5" fmla="*/ 1074343 h 2112990"/>
                  <a:gd name="connsiteX6" fmla="*/ 682849 w 832880"/>
                  <a:gd name="connsiteY6" fmla="*/ 1711912 h 2112990"/>
                  <a:gd name="connsiteX7" fmla="*/ 634619 w 832880"/>
                  <a:gd name="connsiteY7" fmla="*/ 1762125 h 2112990"/>
                  <a:gd name="connsiteX8" fmla="*/ 626691 w 832880"/>
                  <a:gd name="connsiteY8" fmla="*/ 1764107 h 2112990"/>
                  <a:gd name="connsiteX9" fmla="*/ 627351 w 832880"/>
                  <a:gd name="connsiteY9" fmla="*/ 1799124 h 2112990"/>
                  <a:gd name="connsiteX10" fmla="*/ 622066 w 832880"/>
                  <a:gd name="connsiteY10" fmla="*/ 2081900 h 2112990"/>
                  <a:gd name="connsiteX11" fmla="*/ 653118 w 832880"/>
                  <a:gd name="connsiteY11" fmla="*/ 2112953 h 2112990"/>
                  <a:gd name="connsiteX12" fmla="*/ 805739 w 832880"/>
                  <a:gd name="connsiteY12" fmla="*/ 2112953 h 2112990"/>
                  <a:gd name="connsiteX13" fmla="*/ 832827 w 832880"/>
                  <a:gd name="connsiteY13" fmla="*/ 2083222 h 2112990"/>
                  <a:gd name="connsiteX14" fmla="*/ 830845 w 832880"/>
                  <a:gd name="connsiteY14" fmla="*/ 1765428 h 2112990"/>
                  <a:gd name="connsiteX15" fmla="*/ 770061 w 832880"/>
                  <a:gd name="connsiteY15" fmla="*/ 1762785 h 2112990"/>
                  <a:gd name="connsiteX16" fmla="*/ 737026 w 832880"/>
                  <a:gd name="connsiteY16" fmla="*/ 1731072 h 2112990"/>
                  <a:gd name="connsiteX17" fmla="*/ 738348 w 832880"/>
                  <a:gd name="connsiteY17" fmla="*/ 1016202 h 2112990"/>
                  <a:gd name="connsiteX18" fmla="*/ 709938 w 832880"/>
                  <a:gd name="connsiteY18" fmla="*/ 988452 h 2112990"/>
                  <a:gd name="connsiteX19" fmla="*/ 187990 w 832880"/>
                  <a:gd name="connsiteY19" fmla="*/ 989774 h 2112990"/>
                  <a:gd name="connsiteX20" fmla="*/ 157598 w 832880"/>
                  <a:gd name="connsiteY20" fmla="*/ 958721 h 2112990"/>
                  <a:gd name="connsiteX21" fmla="*/ 158259 w 832880"/>
                  <a:gd name="connsiteY21" fmla="*/ 214119 h 2112990"/>
                  <a:gd name="connsiteX22" fmla="*/ 174776 w 832880"/>
                  <a:gd name="connsiteY22" fmla="*/ 152014 h 2112990"/>
                  <a:gd name="connsiteX23" fmla="*/ 140420 w 832880"/>
                  <a:gd name="connsiteY23" fmla="*/ 10626 h 2112990"/>
                  <a:gd name="connsiteX24" fmla="*/ 9603 w 832880"/>
                  <a:gd name="connsiteY24" fmla="*/ 55553 h 2112990"/>
                  <a:gd name="connsiteX25" fmla="*/ 67744 w 832880"/>
                  <a:gd name="connsiteY25" fmla="*/ 190334 h 2112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832880" h="2112990">
                    <a:moveTo>
                      <a:pt x="67744" y="190334"/>
                    </a:moveTo>
                    <a:cubicBezTo>
                      <a:pt x="86243" y="195620"/>
                      <a:pt x="85582" y="206191"/>
                      <a:pt x="85582" y="219405"/>
                    </a:cubicBezTo>
                    <a:cubicBezTo>
                      <a:pt x="85582" y="483682"/>
                      <a:pt x="85582" y="747960"/>
                      <a:pt x="84922" y="1012237"/>
                    </a:cubicBezTo>
                    <a:cubicBezTo>
                      <a:pt x="84922" y="1037344"/>
                      <a:pt x="92189" y="1042629"/>
                      <a:pt x="115974" y="1042629"/>
                    </a:cubicBezTo>
                    <a:cubicBezTo>
                      <a:pt x="294362" y="1041969"/>
                      <a:pt x="472749" y="1042629"/>
                      <a:pt x="651797" y="1041308"/>
                    </a:cubicBezTo>
                    <a:cubicBezTo>
                      <a:pt x="678885" y="1041308"/>
                      <a:pt x="683510" y="1049236"/>
                      <a:pt x="683510" y="1074343"/>
                    </a:cubicBezTo>
                    <a:cubicBezTo>
                      <a:pt x="682849" y="1287086"/>
                      <a:pt x="682849" y="1499168"/>
                      <a:pt x="682849" y="1711912"/>
                    </a:cubicBezTo>
                    <a:cubicBezTo>
                      <a:pt x="682849" y="1759482"/>
                      <a:pt x="682849" y="1759482"/>
                      <a:pt x="634619" y="1762125"/>
                    </a:cubicBezTo>
                    <a:cubicBezTo>
                      <a:pt x="631976" y="1762125"/>
                      <a:pt x="629333" y="1763446"/>
                      <a:pt x="626691" y="1764107"/>
                    </a:cubicBezTo>
                    <a:cubicBezTo>
                      <a:pt x="626691" y="1775999"/>
                      <a:pt x="627351" y="1787231"/>
                      <a:pt x="627351" y="1799124"/>
                    </a:cubicBezTo>
                    <a:cubicBezTo>
                      <a:pt x="625369" y="1893603"/>
                      <a:pt x="624048" y="1988082"/>
                      <a:pt x="622066" y="2081900"/>
                    </a:cubicBezTo>
                    <a:cubicBezTo>
                      <a:pt x="621405" y="2105025"/>
                      <a:pt x="629333" y="2113614"/>
                      <a:pt x="653118" y="2112953"/>
                    </a:cubicBezTo>
                    <a:cubicBezTo>
                      <a:pt x="703992" y="2111632"/>
                      <a:pt x="754865" y="2111632"/>
                      <a:pt x="805739" y="2112953"/>
                    </a:cubicBezTo>
                    <a:cubicBezTo>
                      <a:pt x="828202" y="2113614"/>
                      <a:pt x="833488" y="2105685"/>
                      <a:pt x="832827" y="2083222"/>
                    </a:cubicBezTo>
                    <a:cubicBezTo>
                      <a:pt x="830845" y="1977511"/>
                      <a:pt x="831506" y="1871139"/>
                      <a:pt x="830845" y="1765428"/>
                    </a:cubicBezTo>
                    <a:cubicBezTo>
                      <a:pt x="811024" y="1758821"/>
                      <a:pt x="789882" y="1761464"/>
                      <a:pt x="770061" y="1762785"/>
                    </a:cubicBezTo>
                    <a:cubicBezTo>
                      <a:pt x="744955" y="1764767"/>
                      <a:pt x="737026" y="1757500"/>
                      <a:pt x="737026" y="1731072"/>
                    </a:cubicBezTo>
                    <a:cubicBezTo>
                      <a:pt x="738348" y="1492562"/>
                      <a:pt x="737687" y="1254712"/>
                      <a:pt x="738348" y="1016202"/>
                    </a:cubicBezTo>
                    <a:cubicBezTo>
                      <a:pt x="738348" y="993738"/>
                      <a:pt x="731741" y="987792"/>
                      <a:pt x="709938" y="988452"/>
                    </a:cubicBezTo>
                    <a:cubicBezTo>
                      <a:pt x="536175" y="989113"/>
                      <a:pt x="361752" y="988452"/>
                      <a:pt x="187990" y="989774"/>
                    </a:cubicBezTo>
                    <a:cubicBezTo>
                      <a:pt x="162883" y="989774"/>
                      <a:pt x="156937" y="982506"/>
                      <a:pt x="157598" y="958721"/>
                    </a:cubicBezTo>
                    <a:cubicBezTo>
                      <a:pt x="158259" y="710300"/>
                      <a:pt x="158259" y="462540"/>
                      <a:pt x="158259" y="214119"/>
                    </a:cubicBezTo>
                    <a:cubicBezTo>
                      <a:pt x="158259" y="191656"/>
                      <a:pt x="160901" y="172496"/>
                      <a:pt x="174776" y="152014"/>
                    </a:cubicBezTo>
                    <a:cubicBezTo>
                      <a:pt x="207150" y="104444"/>
                      <a:pt x="188651" y="34411"/>
                      <a:pt x="140420" y="10626"/>
                    </a:cubicBezTo>
                    <a:cubicBezTo>
                      <a:pt x="90207" y="-14481"/>
                      <a:pt x="30084" y="6662"/>
                      <a:pt x="9603" y="55553"/>
                    </a:cubicBezTo>
                    <a:cubicBezTo>
                      <a:pt x="-15504" y="111051"/>
                      <a:pt x="10263" y="173156"/>
                      <a:pt x="67744" y="190334"/>
                    </a:cubicBezTo>
                    <a:close/>
                  </a:path>
                </a:pathLst>
              </a:custGeom>
              <a:grpFill/>
              <a:ln w="6599"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D6A9F20E-06D2-4CF8-8829-660897F0E83A}"/>
                  </a:ext>
                </a:extLst>
              </p:cNvPr>
              <p:cNvSpPr/>
              <p:nvPr/>
            </p:nvSpPr>
            <p:spPr>
              <a:xfrm flipH="1">
                <a:off x="3167873" y="933829"/>
                <a:ext cx="121315" cy="944002"/>
              </a:xfrm>
              <a:custGeom>
                <a:avLst/>
                <a:gdLst>
                  <a:gd name="connsiteX0" fmla="*/ 85722 w 222690"/>
                  <a:gd name="connsiteY0" fmla="*/ 193430 h 1732846"/>
                  <a:gd name="connsiteX1" fmla="*/ 104882 w 222690"/>
                  <a:gd name="connsiteY1" fmla="*/ 219858 h 1732846"/>
                  <a:gd name="connsiteX2" fmla="*/ 104882 w 222690"/>
                  <a:gd name="connsiteY2" fmla="*/ 860070 h 1732846"/>
                  <a:gd name="connsiteX3" fmla="*/ 105543 w 222690"/>
                  <a:gd name="connsiteY3" fmla="*/ 1355591 h 1732846"/>
                  <a:gd name="connsiteX4" fmla="*/ 80437 w 222690"/>
                  <a:gd name="connsiteY4" fmla="*/ 1382018 h 1732846"/>
                  <a:gd name="connsiteX5" fmla="*/ 13706 w 222690"/>
                  <a:gd name="connsiteY5" fmla="*/ 1384000 h 1732846"/>
                  <a:gd name="connsiteX6" fmla="*/ 14367 w 222690"/>
                  <a:gd name="connsiteY6" fmla="*/ 1416374 h 1732846"/>
                  <a:gd name="connsiteX7" fmla="*/ 8421 w 222690"/>
                  <a:gd name="connsiteY7" fmla="*/ 1685937 h 1732846"/>
                  <a:gd name="connsiteX8" fmla="*/ 56652 w 222690"/>
                  <a:gd name="connsiteY8" fmla="*/ 1732847 h 1732846"/>
                  <a:gd name="connsiteX9" fmla="*/ 174255 w 222690"/>
                  <a:gd name="connsiteY9" fmla="*/ 1732847 h 1732846"/>
                  <a:gd name="connsiteX10" fmla="*/ 222486 w 222690"/>
                  <a:gd name="connsiteY10" fmla="*/ 1683295 h 1732846"/>
                  <a:gd name="connsiteX11" fmla="*/ 217200 w 222690"/>
                  <a:gd name="connsiteY11" fmla="*/ 1384661 h 1732846"/>
                  <a:gd name="connsiteX12" fmla="*/ 196058 w 222690"/>
                  <a:gd name="connsiteY12" fmla="*/ 1382018 h 1732846"/>
                  <a:gd name="connsiteX13" fmla="*/ 158398 w 222690"/>
                  <a:gd name="connsiteY13" fmla="*/ 1343037 h 1732846"/>
                  <a:gd name="connsiteX14" fmla="*/ 158398 w 222690"/>
                  <a:gd name="connsiteY14" fmla="*/ 215233 h 1732846"/>
                  <a:gd name="connsiteX15" fmla="*/ 174916 w 222690"/>
                  <a:gd name="connsiteY15" fmla="*/ 147843 h 1732846"/>
                  <a:gd name="connsiteX16" fmla="*/ 161041 w 222690"/>
                  <a:gd name="connsiteY16" fmla="*/ 26275 h 1732846"/>
                  <a:gd name="connsiteX17" fmla="*/ 48723 w 222690"/>
                  <a:gd name="connsiteY17" fmla="*/ 9758 h 1732846"/>
                  <a:gd name="connsiteX18" fmla="*/ 1814 w 222690"/>
                  <a:gd name="connsiteY18" fmla="*/ 117451 h 1732846"/>
                  <a:gd name="connsiteX19" fmla="*/ 85722 w 222690"/>
                  <a:gd name="connsiteY19" fmla="*/ 193430 h 1732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22690" h="1732846">
                    <a:moveTo>
                      <a:pt x="85722" y="193430"/>
                    </a:moveTo>
                    <a:cubicBezTo>
                      <a:pt x="107525" y="194752"/>
                      <a:pt x="104882" y="205984"/>
                      <a:pt x="104882" y="219858"/>
                    </a:cubicBezTo>
                    <a:cubicBezTo>
                      <a:pt x="104882" y="433262"/>
                      <a:pt x="104882" y="646666"/>
                      <a:pt x="104882" y="860070"/>
                    </a:cubicBezTo>
                    <a:cubicBezTo>
                      <a:pt x="104882" y="1025244"/>
                      <a:pt x="104882" y="1190417"/>
                      <a:pt x="105543" y="1355591"/>
                    </a:cubicBezTo>
                    <a:cubicBezTo>
                      <a:pt x="105543" y="1374751"/>
                      <a:pt x="101579" y="1382679"/>
                      <a:pt x="80437" y="1382018"/>
                    </a:cubicBezTo>
                    <a:cubicBezTo>
                      <a:pt x="58634" y="1381358"/>
                      <a:pt x="36170" y="1378715"/>
                      <a:pt x="13706" y="1384000"/>
                    </a:cubicBezTo>
                    <a:cubicBezTo>
                      <a:pt x="13706" y="1394571"/>
                      <a:pt x="14367" y="1405143"/>
                      <a:pt x="14367" y="1416374"/>
                    </a:cubicBezTo>
                    <a:cubicBezTo>
                      <a:pt x="18331" y="1506229"/>
                      <a:pt x="6439" y="1596083"/>
                      <a:pt x="8421" y="1685937"/>
                    </a:cubicBezTo>
                    <a:cubicBezTo>
                      <a:pt x="9742" y="1732847"/>
                      <a:pt x="8421" y="1732847"/>
                      <a:pt x="56652" y="1732847"/>
                    </a:cubicBezTo>
                    <a:cubicBezTo>
                      <a:pt x="95633" y="1732847"/>
                      <a:pt x="135274" y="1732847"/>
                      <a:pt x="174255" y="1732847"/>
                    </a:cubicBezTo>
                    <a:cubicBezTo>
                      <a:pt x="221825" y="1732847"/>
                      <a:pt x="221164" y="1732847"/>
                      <a:pt x="222486" y="1683295"/>
                    </a:cubicBezTo>
                    <a:cubicBezTo>
                      <a:pt x="224468" y="1583530"/>
                      <a:pt x="211254" y="1484426"/>
                      <a:pt x="217200" y="1384661"/>
                    </a:cubicBezTo>
                    <a:cubicBezTo>
                      <a:pt x="209933" y="1384000"/>
                      <a:pt x="203326" y="1382018"/>
                      <a:pt x="196058" y="1382018"/>
                    </a:cubicBezTo>
                    <a:cubicBezTo>
                      <a:pt x="158398" y="1381358"/>
                      <a:pt x="158398" y="1381358"/>
                      <a:pt x="158398" y="1343037"/>
                    </a:cubicBezTo>
                    <a:cubicBezTo>
                      <a:pt x="158398" y="967103"/>
                      <a:pt x="158398" y="591168"/>
                      <a:pt x="158398" y="215233"/>
                    </a:cubicBezTo>
                    <a:cubicBezTo>
                      <a:pt x="158398" y="190788"/>
                      <a:pt x="160380" y="169645"/>
                      <a:pt x="174916" y="147843"/>
                    </a:cubicBezTo>
                    <a:cubicBezTo>
                      <a:pt x="199362" y="110844"/>
                      <a:pt x="190772" y="56667"/>
                      <a:pt x="161041" y="26275"/>
                    </a:cubicBezTo>
                    <a:cubicBezTo>
                      <a:pt x="133953" y="-814"/>
                      <a:pt x="84401" y="-8081"/>
                      <a:pt x="48723" y="9758"/>
                    </a:cubicBezTo>
                    <a:cubicBezTo>
                      <a:pt x="12385" y="28918"/>
                      <a:pt x="-6114" y="71202"/>
                      <a:pt x="1814" y="117451"/>
                    </a:cubicBezTo>
                    <a:cubicBezTo>
                      <a:pt x="9742" y="161717"/>
                      <a:pt x="39474" y="190127"/>
                      <a:pt x="85722" y="193430"/>
                    </a:cubicBezTo>
                    <a:close/>
                  </a:path>
                </a:pathLst>
              </a:custGeom>
              <a:grpFill/>
              <a:ln w="6599"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0F604A6E-18E0-4969-8962-866B849B4290}"/>
                  </a:ext>
                </a:extLst>
              </p:cNvPr>
              <p:cNvSpPr/>
              <p:nvPr/>
            </p:nvSpPr>
            <p:spPr>
              <a:xfrm flipH="1">
                <a:off x="4378571" y="1566006"/>
                <a:ext cx="748053" cy="311825"/>
              </a:xfrm>
              <a:custGeom>
                <a:avLst/>
                <a:gdLst>
                  <a:gd name="connsiteX0" fmla="*/ 99133 w 1373154"/>
                  <a:gd name="connsiteY0" fmla="*/ 196463 h 572397"/>
                  <a:gd name="connsiteX1" fmla="*/ 185023 w 1373154"/>
                  <a:gd name="connsiteY1" fmla="*/ 121805 h 572397"/>
                  <a:gd name="connsiteX2" fmla="*/ 216075 w 1373154"/>
                  <a:gd name="connsiteY2" fmla="*/ 100002 h 572397"/>
                  <a:gd name="connsiteX3" fmla="*/ 1238829 w 1373154"/>
                  <a:gd name="connsiteY3" fmla="*/ 100002 h 572397"/>
                  <a:gd name="connsiteX4" fmla="*/ 1265257 w 1373154"/>
                  <a:gd name="connsiteY4" fmla="*/ 101984 h 572397"/>
                  <a:gd name="connsiteX5" fmla="*/ 1264596 w 1373154"/>
                  <a:gd name="connsiteY5" fmla="*/ 200428 h 572397"/>
                  <a:gd name="connsiteX6" fmla="*/ 1243454 w 1373154"/>
                  <a:gd name="connsiteY6" fmla="*/ 221570 h 572397"/>
                  <a:gd name="connsiteX7" fmla="*/ 1164171 w 1373154"/>
                  <a:gd name="connsiteY7" fmla="*/ 223552 h 572397"/>
                  <a:gd name="connsiteX8" fmla="*/ 1164831 w 1373154"/>
                  <a:gd name="connsiteY8" fmla="*/ 258568 h 572397"/>
                  <a:gd name="connsiteX9" fmla="*/ 1158885 w 1373154"/>
                  <a:gd name="connsiteY9" fmla="*/ 525489 h 572397"/>
                  <a:gd name="connsiteX10" fmla="*/ 1207116 w 1373154"/>
                  <a:gd name="connsiteY10" fmla="*/ 572398 h 572397"/>
                  <a:gd name="connsiteX11" fmla="*/ 1324719 w 1373154"/>
                  <a:gd name="connsiteY11" fmla="*/ 572398 h 572397"/>
                  <a:gd name="connsiteX12" fmla="*/ 1372950 w 1373154"/>
                  <a:gd name="connsiteY12" fmla="*/ 522846 h 572397"/>
                  <a:gd name="connsiteX13" fmla="*/ 1367665 w 1373154"/>
                  <a:gd name="connsiteY13" fmla="*/ 224212 h 572397"/>
                  <a:gd name="connsiteX14" fmla="*/ 1335291 w 1373154"/>
                  <a:gd name="connsiteY14" fmla="*/ 185892 h 572397"/>
                  <a:gd name="connsiteX15" fmla="*/ 1335291 w 1373154"/>
                  <a:gd name="connsiteY15" fmla="*/ 53093 h 572397"/>
                  <a:gd name="connsiteX16" fmla="*/ 1306881 w 1373154"/>
                  <a:gd name="connsiteY16" fmla="*/ 27326 h 572397"/>
                  <a:gd name="connsiteX17" fmla="*/ 192951 w 1373154"/>
                  <a:gd name="connsiteY17" fmla="*/ 27986 h 572397"/>
                  <a:gd name="connsiteX18" fmla="*/ 143399 w 1373154"/>
                  <a:gd name="connsiteY18" fmla="*/ 14112 h 572397"/>
                  <a:gd name="connsiteX19" fmla="*/ 31081 w 1373154"/>
                  <a:gd name="connsiteY19" fmla="*/ 23362 h 572397"/>
                  <a:gd name="connsiteX20" fmla="*/ 7957 w 1373154"/>
                  <a:gd name="connsiteY20" fmla="*/ 139644 h 572397"/>
                  <a:gd name="connsiteX21" fmla="*/ 99133 w 1373154"/>
                  <a:gd name="connsiteY21" fmla="*/ 196463 h 572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73154" h="572397">
                    <a:moveTo>
                      <a:pt x="99133" y="196463"/>
                    </a:moveTo>
                    <a:cubicBezTo>
                      <a:pt x="144060" y="193160"/>
                      <a:pt x="175773" y="168053"/>
                      <a:pt x="185023" y="121805"/>
                    </a:cubicBezTo>
                    <a:cubicBezTo>
                      <a:pt x="188987" y="100663"/>
                      <a:pt x="199558" y="100002"/>
                      <a:pt x="216075" y="100002"/>
                    </a:cubicBezTo>
                    <a:cubicBezTo>
                      <a:pt x="556993" y="100002"/>
                      <a:pt x="897911" y="100002"/>
                      <a:pt x="1238829" y="100002"/>
                    </a:cubicBezTo>
                    <a:cubicBezTo>
                      <a:pt x="1247418" y="100002"/>
                      <a:pt x="1256668" y="101323"/>
                      <a:pt x="1265257" y="101984"/>
                    </a:cubicBezTo>
                    <a:cubicBezTo>
                      <a:pt x="1265257" y="135019"/>
                      <a:pt x="1263936" y="167393"/>
                      <a:pt x="1264596" y="200428"/>
                    </a:cubicBezTo>
                    <a:cubicBezTo>
                      <a:pt x="1265257" y="216945"/>
                      <a:pt x="1259311" y="221570"/>
                      <a:pt x="1243454" y="221570"/>
                    </a:cubicBezTo>
                    <a:cubicBezTo>
                      <a:pt x="1217026" y="221570"/>
                      <a:pt x="1190599" y="218266"/>
                      <a:pt x="1164171" y="223552"/>
                    </a:cubicBezTo>
                    <a:cubicBezTo>
                      <a:pt x="1164171" y="235444"/>
                      <a:pt x="1164171" y="246676"/>
                      <a:pt x="1164831" y="258568"/>
                    </a:cubicBezTo>
                    <a:cubicBezTo>
                      <a:pt x="1168796" y="347762"/>
                      <a:pt x="1156903" y="436295"/>
                      <a:pt x="1158885" y="525489"/>
                    </a:cubicBezTo>
                    <a:cubicBezTo>
                      <a:pt x="1160207" y="571737"/>
                      <a:pt x="1158885" y="572398"/>
                      <a:pt x="1207116" y="572398"/>
                    </a:cubicBezTo>
                    <a:cubicBezTo>
                      <a:pt x="1246097" y="572398"/>
                      <a:pt x="1285739" y="572398"/>
                      <a:pt x="1324719" y="572398"/>
                    </a:cubicBezTo>
                    <a:cubicBezTo>
                      <a:pt x="1372950" y="572398"/>
                      <a:pt x="1372289" y="572398"/>
                      <a:pt x="1372950" y="522846"/>
                    </a:cubicBezTo>
                    <a:cubicBezTo>
                      <a:pt x="1374932" y="423081"/>
                      <a:pt x="1361718" y="323977"/>
                      <a:pt x="1367665" y="224212"/>
                    </a:cubicBezTo>
                    <a:cubicBezTo>
                      <a:pt x="1340576" y="224873"/>
                      <a:pt x="1333969" y="212320"/>
                      <a:pt x="1335291" y="185892"/>
                    </a:cubicBezTo>
                    <a:cubicBezTo>
                      <a:pt x="1337933" y="141626"/>
                      <a:pt x="1335291" y="97359"/>
                      <a:pt x="1335291" y="53093"/>
                    </a:cubicBezTo>
                    <a:cubicBezTo>
                      <a:pt x="1342558" y="26004"/>
                      <a:pt x="1325380" y="27326"/>
                      <a:pt x="1306881" y="27326"/>
                    </a:cubicBezTo>
                    <a:cubicBezTo>
                      <a:pt x="935571" y="27326"/>
                      <a:pt x="564261" y="27326"/>
                      <a:pt x="192951" y="27986"/>
                    </a:cubicBezTo>
                    <a:cubicBezTo>
                      <a:pt x="174452" y="27986"/>
                      <a:pt x="159256" y="24683"/>
                      <a:pt x="143399" y="14112"/>
                    </a:cubicBezTo>
                    <a:cubicBezTo>
                      <a:pt x="109043" y="-8352"/>
                      <a:pt x="60812" y="-3066"/>
                      <a:pt x="31081" y="23362"/>
                    </a:cubicBezTo>
                    <a:cubicBezTo>
                      <a:pt x="1350" y="50450"/>
                      <a:pt x="-8560" y="100002"/>
                      <a:pt x="7957" y="139644"/>
                    </a:cubicBezTo>
                    <a:cubicBezTo>
                      <a:pt x="22492" y="177303"/>
                      <a:pt x="58170" y="199767"/>
                      <a:pt x="99133" y="196463"/>
                    </a:cubicBezTo>
                    <a:close/>
                  </a:path>
                </a:pathLst>
              </a:custGeom>
              <a:grpFill/>
              <a:ln w="6599"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C487069F-40F3-413B-832F-3CDD864EB5E2}"/>
                  </a:ext>
                </a:extLst>
              </p:cNvPr>
              <p:cNvSpPr/>
              <p:nvPr/>
            </p:nvSpPr>
            <p:spPr>
              <a:xfrm flipH="1">
                <a:off x="3982857" y="1418093"/>
                <a:ext cx="497194" cy="459738"/>
              </a:xfrm>
              <a:custGeom>
                <a:avLst/>
                <a:gdLst>
                  <a:gd name="connsiteX0" fmla="*/ 96662 w 912667"/>
                  <a:gd name="connsiteY0" fmla="*/ 195773 h 843913"/>
                  <a:gd name="connsiteX1" fmla="*/ 186517 w 912667"/>
                  <a:gd name="connsiteY1" fmla="*/ 119133 h 843913"/>
                  <a:gd name="connsiteX2" fmla="*/ 210302 w 912667"/>
                  <a:gd name="connsiteY2" fmla="*/ 99312 h 843913"/>
                  <a:gd name="connsiteX3" fmla="*/ 759338 w 912667"/>
                  <a:gd name="connsiteY3" fmla="*/ 99312 h 843913"/>
                  <a:gd name="connsiteX4" fmla="*/ 783123 w 912667"/>
                  <a:gd name="connsiteY4" fmla="*/ 123758 h 843913"/>
                  <a:gd name="connsiteX5" fmla="*/ 782462 w 912667"/>
                  <a:gd name="connsiteY5" fmla="*/ 434284 h 843913"/>
                  <a:gd name="connsiteX6" fmla="*/ 724321 w 912667"/>
                  <a:gd name="connsiteY6" fmla="*/ 492425 h 843913"/>
                  <a:gd name="connsiteX7" fmla="*/ 701197 w 912667"/>
                  <a:gd name="connsiteY7" fmla="*/ 517531 h 843913"/>
                  <a:gd name="connsiteX8" fmla="*/ 701197 w 912667"/>
                  <a:gd name="connsiteY8" fmla="*/ 667508 h 843913"/>
                  <a:gd name="connsiteX9" fmla="*/ 704500 w 912667"/>
                  <a:gd name="connsiteY9" fmla="*/ 665526 h 843913"/>
                  <a:gd name="connsiteX10" fmla="*/ 702518 w 912667"/>
                  <a:gd name="connsiteY10" fmla="*/ 820789 h 843913"/>
                  <a:gd name="connsiteX11" fmla="*/ 724982 w 912667"/>
                  <a:gd name="connsiteY11" fmla="*/ 843914 h 843913"/>
                  <a:gd name="connsiteX12" fmla="*/ 888173 w 912667"/>
                  <a:gd name="connsiteY12" fmla="*/ 843914 h 843913"/>
                  <a:gd name="connsiteX13" fmla="*/ 911958 w 912667"/>
                  <a:gd name="connsiteY13" fmla="*/ 819468 h 843913"/>
                  <a:gd name="connsiteX14" fmla="*/ 910637 w 912667"/>
                  <a:gd name="connsiteY14" fmla="*/ 672133 h 843913"/>
                  <a:gd name="connsiteX15" fmla="*/ 910637 w 912667"/>
                  <a:gd name="connsiteY15" fmla="*/ 672133 h 843913"/>
                  <a:gd name="connsiteX16" fmla="*/ 911958 w 912667"/>
                  <a:gd name="connsiteY16" fmla="*/ 666848 h 843913"/>
                  <a:gd name="connsiteX17" fmla="*/ 912619 w 912667"/>
                  <a:gd name="connsiteY17" fmla="*/ 522156 h 843913"/>
                  <a:gd name="connsiteX18" fmla="*/ 883548 w 912667"/>
                  <a:gd name="connsiteY18" fmla="*/ 493085 h 843913"/>
                  <a:gd name="connsiteX19" fmla="*/ 855799 w 912667"/>
                  <a:gd name="connsiteY19" fmla="*/ 464676 h 843913"/>
                  <a:gd name="connsiteX20" fmla="*/ 856460 w 912667"/>
                  <a:gd name="connsiteY20" fmla="*/ 82134 h 843913"/>
                  <a:gd name="connsiteX21" fmla="*/ 818800 w 912667"/>
                  <a:gd name="connsiteY21" fmla="*/ 45796 h 843913"/>
                  <a:gd name="connsiteX22" fmla="*/ 203034 w 912667"/>
                  <a:gd name="connsiteY22" fmla="*/ 45796 h 843913"/>
                  <a:gd name="connsiteX23" fmla="*/ 166035 w 912667"/>
                  <a:gd name="connsiteY23" fmla="*/ 31260 h 843913"/>
                  <a:gd name="connsiteX24" fmla="*/ 48432 w 912667"/>
                  <a:gd name="connsiteY24" fmla="*/ 11440 h 843913"/>
                  <a:gd name="connsiteX25" fmla="*/ 4165 w 912667"/>
                  <a:gd name="connsiteY25" fmla="*/ 127722 h 843913"/>
                  <a:gd name="connsiteX26" fmla="*/ 96662 w 912667"/>
                  <a:gd name="connsiteY26" fmla="*/ 195773 h 843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12667" h="843913">
                    <a:moveTo>
                      <a:pt x="96662" y="195773"/>
                    </a:moveTo>
                    <a:cubicBezTo>
                      <a:pt x="142911" y="194452"/>
                      <a:pt x="177267" y="166703"/>
                      <a:pt x="186517" y="119133"/>
                    </a:cubicBezTo>
                    <a:cubicBezTo>
                      <a:pt x="189820" y="102615"/>
                      <a:pt x="195766" y="99312"/>
                      <a:pt x="210302" y="99312"/>
                    </a:cubicBezTo>
                    <a:cubicBezTo>
                      <a:pt x="393314" y="99973"/>
                      <a:pt x="576326" y="99973"/>
                      <a:pt x="759338" y="99312"/>
                    </a:cubicBezTo>
                    <a:cubicBezTo>
                      <a:pt x="778498" y="99312"/>
                      <a:pt x="783123" y="105258"/>
                      <a:pt x="783123" y="123758"/>
                    </a:cubicBezTo>
                    <a:cubicBezTo>
                      <a:pt x="782462" y="227486"/>
                      <a:pt x="782462" y="330555"/>
                      <a:pt x="782462" y="434284"/>
                    </a:cubicBezTo>
                    <a:cubicBezTo>
                      <a:pt x="782462" y="491764"/>
                      <a:pt x="782462" y="492425"/>
                      <a:pt x="724321" y="492425"/>
                    </a:cubicBezTo>
                    <a:cubicBezTo>
                      <a:pt x="704500" y="492425"/>
                      <a:pt x="700536" y="499692"/>
                      <a:pt x="701197" y="517531"/>
                    </a:cubicBezTo>
                    <a:cubicBezTo>
                      <a:pt x="701858" y="567744"/>
                      <a:pt x="701197" y="617296"/>
                      <a:pt x="701197" y="667508"/>
                    </a:cubicBezTo>
                    <a:cubicBezTo>
                      <a:pt x="701858" y="666187"/>
                      <a:pt x="703179" y="665526"/>
                      <a:pt x="704500" y="665526"/>
                    </a:cubicBezTo>
                    <a:cubicBezTo>
                      <a:pt x="699876" y="717060"/>
                      <a:pt x="703179" y="768595"/>
                      <a:pt x="702518" y="820789"/>
                    </a:cubicBezTo>
                    <a:cubicBezTo>
                      <a:pt x="702518" y="835985"/>
                      <a:pt x="709125" y="843914"/>
                      <a:pt x="724982" y="843914"/>
                    </a:cubicBezTo>
                    <a:cubicBezTo>
                      <a:pt x="779159" y="843914"/>
                      <a:pt x="833996" y="843914"/>
                      <a:pt x="888173" y="843914"/>
                    </a:cubicBezTo>
                    <a:cubicBezTo>
                      <a:pt x="905351" y="843914"/>
                      <a:pt x="911958" y="835985"/>
                      <a:pt x="911958" y="819468"/>
                    </a:cubicBezTo>
                    <a:cubicBezTo>
                      <a:pt x="911298" y="770577"/>
                      <a:pt x="911298" y="721685"/>
                      <a:pt x="910637" y="672133"/>
                    </a:cubicBezTo>
                    <a:cubicBezTo>
                      <a:pt x="910637" y="672133"/>
                      <a:pt x="910637" y="672133"/>
                      <a:pt x="910637" y="672133"/>
                    </a:cubicBezTo>
                    <a:cubicBezTo>
                      <a:pt x="911298" y="670151"/>
                      <a:pt x="911298" y="668830"/>
                      <a:pt x="911958" y="666848"/>
                    </a:cubicBezTo>
                    <a:cubicBezTo>
                      <a:pt x="911958" y="618617"/>
                      <a:pt x="910637" y="570387"/>
                      <a:pt x="912619" y="522156"/>
                    </a:cubicBezTo>
                    <a:cubicBezTo>
                      <a:pt x="913280" y="499031"/>
                      <a:pt x="907333" y="488460"/>
                      <a:pt x="883548" y="493085"/>
                    </a:cubicBezTo>
                    <a:cubicBezTo>
                      <a:pt x="860424" y="497049"/>
                      <a:pt x="855799" y="486478"/>
                      <a:pt x="855799" y="464676"/>
                    </a:cubicBezTo>
                    <a:cubicBezTo>
                      <a:pt x="856460" y="337162"/>
                      <a:pt x="856460" y="209648"/>
                      <a:pt x="856460" y="82134"/>
                    </a:cubicBezTo>
                    <a:cubicBezTo>
                      <a:pt x="856460" y="39189"/>
                      <a:pt x="859763" y="45796"/>
                      <a:pt x="818800" y="45796"/>
                    </a:cubicBezTo>
                    <a:cubicBezTo>
                      <a:pt x="613325" y="45796"/>
                      <a:pt x="408510" y="45796"/>
                      <a:pt x="203034" y="45796"/>
                    </a:cubicBezTo>
                    <a:cubicBezTo>
                      <a:pt x="188499" y="45796"/>
                      <a:pt x="177267" y="44474"/>
                      <a:pt x="166035" y="31260"/>
                    </a:cubicBezTo>
                    <a:cubicBezTo>
                      <a:pt x="138286" y="-1774"/>
                      <a:pt x="86091" y="-9042"/>
                      <a:pt x="48432" y="11440"/>
                    </a:cubicBezTo>
                    <a:cubicBezTo>
                      <a:pt x="10111" y="32582"/>
                      <a:pt x="-9049" y="81473"/>
                      <a:pt x="4165" y="127722"/>
                    </a:cubicBezTo>
                    <a:cubicBezTo>
                      <a:pt x="15397" y="171327"/>
                      <a:pt x="50414" y="196434"/>
                      <a:pt x="96662" y="195773"/>
                    </a:cubicBezTo>
                    <a:close/>
                  </a:path>
                </a:pathLst>
              </a:custGeom>
              <a:grpFill/>
              <a:ln w="6599" cap="flat">
                <a:noFill/>
                <a:prstDash val="solid"/>
                <a:miter/>
              </a:ln>
            </p:spPr>
            <p:txBody>
              <a:bodyPr rtlCol="0" anchor="ctr"/>
              <a:lstStyle/>
              <a:p>
                <a:endParaRPr lang="en-US"/>
              </a:p>
            </p:txBody>
          </p:sp>
        </p:grpSp>
        <p:grpSp>
          <p:nvGrpSpPr>
            <p:cNvPr id="98" name="Group 97">
              <a:extLst>
                <a:ext uri="{FF2B5EF4-FFF2-40B4-BE49-F238E27FC236}">
                  <a16:creationId xmlns:a16="http://schemas.microsoft.com/office/drawing/2014/main" id="{0B142645-539F-4F9E-87F8-F01187B92CE8}"/>
                </a:ext>
              </a:extLst>
            </p:cNvPr>
            <p:cNvGrpSpPr/>
            <p:nvPr userDrawn="1"/>
          </p:nvGrpSpPr>
          <p:grpSpPr>
            <a:xfrm>
              <a:off x="1298308" y="5139374"/>
              <a:ext cx="3556005" cy="1460310"/>
              <a:chOff x="1405312" y="5139374"/>
              <a:chExt cx="3556005" cy="1460310"/>
            </a:xfrm>
            <a:grpFill/>
          </p:grpSpPr>
          <p:sp>
            <p:nvSpPr>
              <p:cNvPr id="53" name="Freeform: Shape 52">
                <a:extLst>
                  <a:ext uri="{FF2B5EF4-FFF2-40B4-BE49-F238E27FC236}">
                    <a16:creationId xmlns:a16="http://schemas.microsoft.com/office/drawing/2014/main" id="{EDF8925C-AF03-4D8D-84E6-10DC6DA03D95}"/>
                  </a:ext>
                </a:extLst>
              </p:cNvPr>
              <p:cNvSpPr/>
              <p:nvPr/>
            </p:nvSpPr>
            <p:spPr>
              <a:xfrm flipH="1">
                <a:off x="3177489" y="5139374"/>
                <a:ext cx="556980" cy="1460310"/>
              </a:xfrm>
              <a:custGeom>
                <a:avLst/>
                <a:gdLst>
                  <a:gd name="connsiteX0" fmla="*/ 985486 w 1022414"/>
                  <a:gd name="connsiteY0" fmla="*/ 1487 h 2680599"/>
                  <a:gd name="connsiteX1" fmla="*/ 822295 w 1022414"/>
                  <a:gd name="connsiteY1" fmla="*/ 1487 h 2680599"/>
                  <a:gd name="connsiteX2" fmla="*/ 787278 w 1022414"/>
                  <a:gd name="connsiteY2" fmla="*/ 37164 h 2680599"/>
                  <a:gd name="connsiteX3" fmla="*/ 787278 w 1022414"/>
                  <a:gd name="connsiteY3" fmla="*/ 160053 h 2680599"/>
                  <a:gd name="connsiteX4" fmla="*/ 799170 w 1022414"/>
                  <a:gd name="connsiteY4" fmla="*/ 191766 h 2680599"/>
                  <a:gd name="connsiteX5" fmla="*/ 799831 w 1022414"/>
                  <a:gd name="connsiteY5" fmla="*/ 312013 h 2680599"/>
                  <a:gd name="connsiteX6" fmla="*/ 853347 w 1022414"/>
                  <a:gd name="connsiteY6" fmla="*/ 364207 h 2680599"/>
                  <a:gd name="connsiteX7" fmla="*/ 887043 w 1022414"/>
                  <a:gd name="connsiteY7" fmla="*/ 397903 h 2680599"/>
                  <a:gd name="connsiteX8" fmla="*/ 886382 w 1022414"/>
                  <a:gd name="connsiteY8" fmla="*/ 2472481 h 2680599"/>
                  <a:gd name="connsiteX9" fmla="*/ 841455 w 1022414"/>
                  <a:gd name="connsiteY9" fmla="*/ 2516087 h 2680599"/>
                  <a:gd name="connsiteX10" fmla="*/ 190672 w 1022414"/>
                  <a:gd name="connsiteY10" fmla="*/ 2516087 h 2680599"/>
                  <a:gd name="connsiteX11" fmla="*/ 151691 w 1022414"/>
                  <a:gd name="connsiteY11" fmla="*/ 2503533 h 2680599"/>
                  <a:gd name="connsiteX12" fmla="*/ 52587 w 1022414"/>
                  <a:gd name="connsiteY12" fmla="*/ 2494284 h 2680599"/>
                  <a:gd name="connsiteX13" fmla="*/ 392 w 1022414"/>
                  <a:gd name="connsiteY13" fmla="*/ 2574889 h 2680599"/>
                  <a:gd name="connsiteX14" fmla="*/ 65801 w 1022414"/>
                  <a:gd name="connsiteY14" fmla="*/ 2680600 h 2680599"/>
                  <a:gd name="connsiteX15" fmla="*/ 119317 w 1022414"/>
                  <a:gd name="connsiteY15" fmla="*/ 2680600 h 2680599"/>
                  <a:gd name="connsiteX16" fmla="*/ 184725 w 1022414"/>
                  <a:gd name="connsiteY16" fmla="*/ 2612548 h 2680599"/>
                  <a:gd name="connsiteX17" fmla="*/ 216439 w 1022414"/>
                  <a:gd name="connsiteY17" fmla="*/ 2588103 h 2680599"/>
                  <a:gd name="connsiteX18" fmla="*/ 832205 w 1022414"/>
                  <a:gd name="connsiteY18" fmla="*/ 2589424 h 2680599"/>
                  <a:gd name="connsiteX19" fmla="*/ 934613 w 1022414"/>
                  <a:gd name="connsiteY19" fmla="*/ 2551764 h 2680599"/>
                  <a:gd name="connsiteX20" fmla="*/ 959058 w 1022414"/>
                  <a:gd name="connsiteY20" fmla="*/ 2497587 h 2680599"/>
                  <a:gd name="connsiteX21" fmla="*/ 958397 w 1022414"/>
                  <a:gd name="connsiteY21" fmla="*/ 395921 h 2680599"/>
                  <a:gd name="connsiteX22" fmla="*/ 987468 w 1022414"/>
                  <a:gd name="connsiteY22" fmla="*/ 364207 h 2680599"/>
                  <a:gd name="connsiteX23" fmla="*/ 1009271 w 1022414"/>
                  <a:gd name="connsiteY23" fmla="*/ 341083 h 2680599"/>
                  <a:gd name="connsiteX24" fmla="*/ 1009271 w 1022414"/>
                  <a:gd name="connsiteY24" fmla="*/ 191106 h 2680599"/>
                  <a:gd name="connsiteX25" fmla="*/ 1021163 w 1022414"/>
                  <a:gd name="connsiteY25" fmla="*/ 162035 h 2680599"/>
                  <a:gd name="connsiteX26" fmla="*/ 1021163 w 1022414"/>
                  <a:gd name="connsiteY26" fmla="*/ 33861 h 2680599"/>
                  <a:gd name="connsiteX27" fmla="*/ 985486 w 1022414"/>
                  <a:gd name="connsiteY27" fmla="*/ 1487 h 2680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22414" h="2680599">
                    <a:moveTo>
                      <a:pt x="985486" y="1487"/>
                    </a:moveTo>
                    <a:cubicBezTo>
                      <a:pt x="931309" y="-496"/>
                      <a:pt x="876472" y="-496"/>
                      <a:pt x="822295" y="1487"/>
                    </a:cubicBezTo>
                    <a:cubicBezTo>
                      <a:pt x="793885" y="2808"/>
                      <a:pt x="787939" y="8754"/>
                      <a:pt x="787278" y="37164"/>
                    </a:cubicBezTo>
                    <a:cubicBezTo>
                      <a:pt x="785296" y="78127"/>
                      <a:pt x="785957" y="119090"/>
                      <a:pt x="787278" y="160053"/>
                    </a:cubicBezTo>
                    <a:cubicBezTo>
                      <a:pt x="787278" y="171946"/>
                      <a:pt x="790582" y="182517"/>
                      <a:pt x="799170" y="191766"/>
                    </a:cubicBezTo>
                    <a:cubicBezTo>
                      <a:pt x="799170" y="232069"/>
                      <a:pt x="799831" y="272371"/>
                      <a:pt x="799831" y="312013"/>
                    </a:cubicBezTo>
                    <a:cubicBezTo>
                      <a:pt x="799831" y="364868"/>
                      <a:pt x="799831" y="366189"/>
                      <a:pt x="853347" y="364207"/>
                    </a:cubicBezTo>
                    <a:cubicBezTo>
                      <a:pt x="879775" y="362886"/>
                      <a:pt x="887043" y="370154"/>
                      <a:pt x="887043" y="397903"/>
                    </a:cubicBezTo>
                    <a:cubicBezTo>
                      <a:pt x="886382" y="1089649"/>
                      <a:pt x="886382" y="1780735"/>
                      <a:pt x="886382" y="2472481"/>
                    </a:cubicBezTo>
                    <a:cubicBezTo>
                      <a:pt x="886382" y="2511462"/>
                      <a:pt x="881757" y="2516087"/>
                      <a:pt x="841455" y="2516087"/>
                    </a:cubicBezTo>
                    <a:cubicBezTo>
                      <a:pt x="624747" y="2516087"/>
                      <a:pt x="408040" y="2516087"/>
                      <a:pt x="190672" y="2516087"/>
                    </a:cubicBezTo>
                    <a:cubicBezTo>
                      <a:pt x="176136" y="2516087"/>
                      <a:pt x="164244" y="2513444"/>
                      <a:pt x="151691" y="2503533"/>
                    </a:cubicBezTo>
                    <a:cubicBezTo>
                      <a:pt x="121299" y="2481070"/>
                      <a:pt x="86943" y="2479088"/>
                      <a:pt x="52587" y="2494284"/>
                    </a:cubicBezTo>
                    <a:cubicBezTo>
                      <a:pt x="18231" y="2509480"/>
                      <a:pt x="3035" y="2538551"/>
                      <a:pt x="392" y="2574889"/>
                    </a:cubicBezTo>
                    <a:cubicBezTo>
                      <a:pt x="-3572" y="2626422"/>
                      <a:pt x="22855" y="2658796"/>
                      <a:pt x="65801" y="2680600"/>
                    </a:cubicBezTo>
                    <a:cubicBezTo>
                      <a:pt x="83639" y="2680600"/>
                      <a:pt x="101478" y="2680600"/>
                      <a:pt x="119317" y="2680600"/>
                    </a:cubicBezTo>
                    <a:cubicBezTo>
                      <a:pt x="150369" y="2666725"/>
                      <a:pt x="178118" y="2648225"/>
                      <a:pt x="184725" y="2612548"/>
                    </a:cubicBezTo>
                    <a:cubicBezTo>
                      <a:pt x="188689" y="2592067"/>
                      <a:pt x="197939" y="2588103"/>
                      <a:pt x="216439" y="2588103"/>
                    </a:cubicBezTo>
                    <a:cubicBezTo>
                      <a:pt x="421914" y="2588763"/>
                      <a:pt x="626729" y="2587442"/>
                      <a:pt x="832205" y="2589424"/>
                    </a:cubicBezTo>
                    <a:cubicBezTo>
                      <a:pt x="873829" y="2590084"/>
                      <a:pt x="904881" y="2579513"/>
                      <a:pt x="934613" y="2551764"/>
                    </a:cubicBezTo>
                    <a:cubicBezTo>
                      <a:pt x="951130" y="2535908"/>
                      <a:pt x="959058" y="2520712"/>
                      <a:pt x="959058" y="2497587"/>
                    </a:cubicBezTo>
                    <a:cubicBezTo>
                      <a:pt x="958397" y="1797252"/>
                      <a:pt x="958397" y="1096917"/>
                      <a:pt x="958397" y="395921"/>
                    </a:cubicBezTo>
                    <a:cubicBezTo>
                      <a:pt x="958397" y="374118"/>
                      <a:pt x="960379" y="358922"/>
                      <a:pt x="987468" y="364207"/>
                    </a:cubicBezTo>
                    <a:cubicBezTo>
                      <a:pt x="1005968" y="367511"/>
                      <a:pt x="1009271" y="357600"/>
                      <a:pt x="1009271" y="341083"/>
                    </a:cubicBezTo>
                    <a:cubicBezTo>
                      <a:pt x="1008610" y="290871"/>
                      <a:pt x="1009271" y="241319"/>
                      <a:pt x="1009271" y="191106"/>
                    </a:cubicBezTo>
                    <a:cubicBezTo>
                      <a:pt x="1016538" y="182517"/>
                      <a:pt x="1020503" y="173267"/>
                      <a:pt x="1021163" y="162035"/>
                    </a:cubicBezTo>
                    <a:cubicBezTo>
                      <a:pt x="1022485" y="119090"/>
                      <a:pt x="1023145" y="76145"/>
                      <a:pt x="1021163" y="33861"/>
                    </a:cubicBezTo>
                    <a:cubicBezTo>
                      <a:pt x="1019181" y="8094"/>
                      <a:pt x="1012574" y="2147"/>
                      <a:pt x="985486" y="1487"/>
                    </a:cubicBezTo>
                    <a:close/>
                  </a:path>
                </a:pathLst>
              </a:custGeom>
              <a:grpFill/>
              <a:ln w="6599"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8238273A-1045-4A54-9A3E-66FF26456E9F}"/>
                  </a:ext>
                </a:extLst>
              </p:cNvPr>
              <p:cNvSpPr/>
              <p:nvPr/>
            </p:nvSpPr>
            <p:spPr>
              <a:xfrm flipH="1">
                <a:off x="3977908" y="5139374"/>
                <a:ext cx="525900" cy="1335363"/>
              </a:xfrm>
              <a:custGeom>
                <a:avLst/>
                <a:gdLst>
                  <a:gd name="connsiteX0" fmla="*/ 846399 w 965361"/>
                  <a:gd name="connsiteY0" fmla="*/ 2292642 h 2451243"/>
                  <a:gd name="connsiteX1" fmla="*/ 845739 w 965361"/>
                  <a:gd name="connsiteY1" fmla="*/ 395791 h 2451243"/>
                  <a:gd name="connsiteX2" fmla="*/ 845739 w 965361"/>
                  <a:gd name="connsiteY2" fmla="*/ 368702 h 2451243"/>
                  <a:gd name="connsiteX3" fmla="*/ 862917 w 965361"/>
                  <a:gd name="connsiteY3" fmla="*/ 351524 h 2451243"/>
                  <a:gd name="connsiteX4" fmla="*/ 937575 w 965361"/>
                  <a:gd name="connsiteY4" fmla="*/ 352185 h 2451243"/>
                  <a:gd name="connsiteX5" fmla="*/ 963342 w 965361"/>
                  <a:gd name="connsiteY5" fmla="*/ 327078 h 2451243"/>
                  <a:gd name="connsiteX6" fmla="*/ 965324 w 965361"/>
                  <a:gd name="connsiteY6" fmla="*/ 177101 h 2451243"/>
                  <a:gd name="connsiteX7" fmla="*/ 965324 w 965361"/>
                  <a:gd name="connsiteY7" fmla="*/ 35052 h 2451243"/>
                  <a:gd name="connsiteX8" fmla="*/ 931629 w 965361"/>
                  <a:gd name="connsiteY8" fmla="*/ 35 h 2451243"/>
                  <a:gd name="connsiteX9" fmla="*/ 784294 w 965361"/>
                  <a:gd name="connsiteY9" fmla="*/ 35 h 2451243"/>
                  <a:gd name="connsiteX10" fmla="*/ 751260 w 965361"/>
                  <a:gd name="connsiteY10" fmla="*/ 32409 h 2451243"/>
                  <a:gd name="connsiteX11" fmla="*/ 751260 w 965361"/>
                  <a:gd name="connsiteY11" fmla="*/ 177101 h 2451243"/>
                  <a:gd name="connsiteX12" fmla="*/ 753242 w 965361"/>
                  <a:gd name="connsiteY12" fmla="*/ 327078 h 2451243"/>
                  <a:gd name="connsiteX13" fmla="*/ 757866 w 965361"/>
                  <a:gd name="connsiteY13" fmla="*/ 348882 h 2451243"/>
                  <a:gd name="connsiteX14" fmla="*/ 773063 w 965361"/>
                  <a:gd name="connsiteY14" fmla="*/ 382577 h 2451243"/>
                  <a:gd name="connsiteX15" fmla="*/ 773063 w 965361"/>
                  <a:gd name="connsiteY15" fmla="*/ 2268197 h 2451243"/>
                  <a:gd name="connsiteX16" fmla="*/ 720207 w 965361"/>
                  <a:gd name="connsiteY16" fmla="*/ 2321713 h 2451243"/>
                  <a:gd name="connsiteX17" fmla="*/ 208830 w 965361"/>
                  <a:gd name="connsiteY17" fmla="*/ 2322373 h 2451243"/>
                  <a:gd name="connsiteX18" fmla="*/ 175795 w 965361"/>
                  <a:gd name="connsiteY18" fmla="*/ 2303213 h 2451243"/>
                  <a:gd name="connsiteX19" fmla="*/ 65460 w 965361"/>
                  <a:gd name="connsiteY19" fmla="*/ 2259607 h 2451243"/>
                  <a:gd name="connsiteX20" fmla="*/ 51 w 965361"/>
                  <a:gd name="connsiteY20" fmla="*/ 2358712 h 2451243"/>
                  <a:gd name="connsiteX21" fmla="*/ 70084 w 965361"/>
                  <a:gd name="connsiteY21" fmla="*/ 2448566 h 2451243"/>
                  <a:gd name="connsiteX22" fmla="*/ 177117 w 965361"/>
                  <a:gd name="connsiteY22" fmla="*/ 2399014 h 2451243"/>
                  <a:gd name="connsiteX23" fmla="*/ 212794 w 965361"/>
                  <a:gd name="connsiteY23" fmla="*/ 2376550 h 2451243"/>
                  <a:gd name="connsiteX24" fmla="*/ 703029 w 965361"/>
                  <a:gd name="connsiteY24" fmla="*/ 2377872 h 2451243"/>
                  <a:gd name="connsiteX25" fmla="*/ 821293 w 965361"/>
                  <a:gd name="connsiteY25" fmla="*/ 2340873 h 2451243"/>
                  <a:gd name="connsiteX26" fmla="*/ 846399 w 965361"/>
                  <a:gd name="connsiteY26" fmla="*/ 2292642 h 2451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65361" h="2451243">
                    <a:moveTo>
                      <a:pt x="846399" y="2292642"/>
                    </a:moveTo>
                    <a:cubicBezTo>
                      <a:pt x="845739" y="1660359"/>
                      <a:pt x="845739" y="1028075"/>
                      <a:pt x="845739" y="395791"/>
                    </a:cubicBezTo>
                    <a:cubicBezTo>
                      <a:pt x="845739" y="386541"/>
                      <a:pt x="846399" y="377952"/>
                      <a:pt x="845739" y="368702"/>
                    </a:cubicBezTo>
                    <a:cubicBezTo>
                      <a:pt x="845078" y="356149"/>
                      <a:pt x="850364" y="351524"/>
                      <a:pt x="862917" y="351524"/>
                    </a:cubicBezTo>
                    <a:cubicBezTo>
                      <a:pt x="888023" y="352185"/>
                      <a:pt x="913129" y="350203"/>
                      <a:pt x="937575" y="352185"/>
                    </a:cubicBezTo>
                    <a:cubicBezTo>
                      <a:pt x="957396" y="353506"/>
                      <a:pt x="964003" y="347560"/>
                      <a:pt x="963342" y="327078"/>
                    </a:cubicBezTo>
                    <a:cubicBezTo>
                      <a:pt x="963342" y="276866"/>
                      <a:pt x="960039" y="227314"/>
                      <a:pt x="965324" y="177101"/>
                    </a:cubicBezTo>
                    <a:cubicBezTo>
                      <a:pt x="965324" y="129531"/>
                      <a:pt x="964003" y="82622"/>
                      <a:pt x="965324" y="35052"/>
                    </a:cubicBezTo>
                    <a:cubicBezTo>
                      <a:pt x="965985" y="9945"/>
                      <a:pt x="958057" y="-625"/>
                      <a:pt x="931629" y="35"/>
                    </a:cubicBezTo>
                    <a:cubicBezTo>
                      <a:pt x="882738" y="1357"/>
                      <a:pt x="833185" y="1357"/>
                      <a:pt x="784294" y="35"/>
                    </a:cubicBezTo>
                    <a:cubicBezTo>
                      <a:pt x="760509" y="-625"/>
                      <a:pt x="750599" y="7963"/>
                      <a:pt x="751260" y="32409"/>
                    </a:cubicBezTo>
                    <a:cubicBezTo>
                      <a:pt x="752581" y="80640"/>
                      <a:pt x="751260" y="128870"/>
                      <a:pt x="751260" y="177101"/>
                    </a:cubicBezTo>
                    <a:cubicBezTo>
                      <a:pt x="751920" y="227314"/>
                      <a:pt x="751920" y="276866"/>
                      <a:pt x="753242" y="327078"/>
                    </a:cubicBezTo>
                    <a:cubicBezTo>
                      <a:pt x="753242" y="335007"/>
                      <a:pt x="749278" y="346899"/>
                      <a:pt x="757866" y="348882"/>
                    </a:cubicBezTo>
                    <a:cubicBezTo>
                      <a:pt x="779669" y="354167"/>
                      <a:pt x="773063" y="370024"/>
                      <a:pt x="773063" y="382577"/>
                    </a:cubicBezTo>
                    <a:cubicBezTo>
                      <a:pt x="773063" y="1010896"/>
                      <a:pt x="773063" y="1639877"/>
                      <a:pt x="773063" y="2268197"/>
                    </a:cubicBezTo>
                    <a:cubicBezTo>
                      <a:pt x="773063" y="2305195"/>
                      <a:pt x="757206" y="2321713"/>
                      <a:pt x="720207" y="2321713"/>
                    </a:cubicBezTo>
                    <a:cubicBezTo>
                      <a:pt x="549748" y="2321713"/>
                      <a:pt x="379289" y="2321713"/>
                      <a:pt x="208830" y="2322373"/>
                    </a:cubicBezTo>
                    <a:cubicBezTo>
                      <a:pt x="192313" y="2322373"/>
                      <a:pt x="183724" y="2318409"/>
                      <a:pt x="175795" y="2303213"/>
                    </a:cubicBezTo>
                    <a:cubicBezTo>
                      <a:pt x="155314" y="2263572"/>
                      <a:pt x="109726" y="2246394"/>
                      <a:pt x="65460" y="2259607"/>
                    </a:cubicBezTo>
                    <a:cubicBezTo>
                      <a:pt x="23175" y="2272161"/>
                      <a:pt x="-1271" y="2309159"/>
                      <a:pt x="51" y="2358712"/>
                    </a:cubicBezTo>
                    <a:cubicBezTo>
                      <a:pt x="1372" y="2404300"/>
                      <a:pt x="29782" y="2439977"/>
                      <a:pt x="70084" y="2448566"/>
                    </a:cubicBezTo>
                    <a:cubicBezTo>
                      <a:pt x="117654" y="2458476"/>
                      <a:pt x="159939" y="2440638"/>
                      <a:pt x="177117" y="2399014"/>
                    </a:cubicBezTo>
                    <a:cubicBezTo>
                      <a:pt x="185045" y="2379854"/>
                      <a:pt x="195616" y="2376550"/>
                      <a:pt x="212794" y="2376550"/>
                    </a:cubicBezTo>
                    <a:cubicBezTo>
                      <a:pt x="375986" y="2377211"/>
                      <a:pt x="539838" y="2375229"/>
                      <a:pt x="703029" y="2377872"/>
                    </a:cubicBezTo>
                    <a:cubicBezTo>
                      <a:pt x="747956" y="2378532"/>
                      <a:pt x="785616" y="2370604"/>
                      <a:pt x="821293" y="2340873"/>
                    </a:cubicBezTo>
                    <a:cubicBezTo>
                      <a:pt x="838471" y="2326998"/>
                      <a:pt x="846399" y="2314445"/>
                      <a:pt x="846399" y="2292642"/>
                    </a:cubicBezTo>
                    <a:close/>
                  </a:path>
                </a:pathLst>
              </a:custGeom>
              <a:grpFill/>
              <a:ln w="6599"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7AB48C8F-534D-420E-81DD-67A2CD1366C0}"/>
                  </a:ext>
                </a:extLst>
              </p:cNvPr>
              <p:cNvSpPr/>
              <p:nvPr/>
            </p:nvSpPr>
            <p:spPr>
              <a:xfrm flipH="1">
                <a:off x="3564028" y="5139374"/>
                <a:ext cx="133654" cy="1187379"/>
              </a:xfrm>
              <a:custGeom>
                <a:avLst/>
                <a:gdLst>
                  <a:gd name="connsiteX0" fmla="*/ 65588 w 245340"/>
                  <a:gd name="connsiteY0" fmla="*/ 33 h 2179597"/>
                  <a:gd name="connsiteX1" fmla="*/ 34535 w 245340"/>
                  <a:gd name="connsiteY1" fmla="*/ 31746 h 2179597"/>
                  <a:gd name="connsiteX2" fmla="*/ 33874 w 245340"/>
                  <a:gd name="connsiteY2" fmla="*/ 179081 h 2179597"/>
                  <a:gd name="connsiteX3" fmla="*/ 33874 w 245340"/>
                  <a:gd name="connsiteY3" fmla="*/ 331701 h 2179597"/>
                  <a:gd name="connsiteX4" fmla="*/ 53034 w 245340"/>
                  <a:gd name="connsiteY4" fmla="*/ 351522 h 2179597"/>
                  <a:gd name="connsiteX5" fmla="*/ 86730 w 245340"/>
                  <a:gd name="connsiteY5" fmla="*/ 387860 h 2179597"/>
                  <a:gd name="connsiteX6" fmla="*/ 86730 w 245340"/>
                  <a:gd name="connsiteY6" fmla="*/ 1949740 h 2179597"/>
                  <a:gd name="connsiteX7" fmla="*/ 58981 w 245340"/>
                  <a:gd name="connsiteY7" fmla="*/ 1990703 h 2179597"/>
                  <a:gd name="connsiteX8" fmla="*/ 13393 w 245340"/>
                  <a:gd name="connsiteY8" fmla="*/ 2029023 h 2179597"/>
                  <a:gd name="connsiteX9" fmla="*/ 35856 w 245340"/>
                  <a:gd name="connsiteY9" fmla="*/ 2160501 h 2179597"/>
                  <a:gd name="connsiteX10" fmla="*/ 155442 w 245340"/>
                  <a:gd name="connsiteY10" fmla="*/ 2158519 h 2179597"/>
                  <a:gd name="connsiteX11" fmla="*/ 173281 w 245340"/>
                  <a:gd name="connsiteY11" fmla="*/ 2027041 h 2179597"/>
                  <a:gd name="connsiteX12" fmla="*/ 158745 w 245340"/>
                  <a:gd name="connsiteY12" fmla="*/ 1974846 h 2179597"/>
                  <a:gd name="connsiteX13" fmla="*/ 159406 w 245340"/>
                  <a:gd name="connsiteY13" fmla="*/ 418912 h 2179597"/>
                  <a:gd name="connsiteX14" fmla="*/ 164031 w 245340"/>
                  <a:gd name="connsiteY14" fmla="*/ 356807 h 2179597"/>
                  <a:gd name="connsiteX15" fmla="*/ 223493 w 245340"/>
                  <a:gd name="connsiteY15" fmla="*/ 352843 h 2179597"/>
                  <a:gd name="connsiteX16" fmla="*/ 244636 w 245340"/>
                  <a:gd name="connsiteY16" fmla="*/ 331701 h 2179597"/>
                  <a:gd name="connsiteX17" fmla="*/ 245296 w 245340"/>
                  <a:gd name="connsiteY17" fmla="*/ 179081 h 2179597"/>
                  <a:gd name="connsiteX18" fmla="*/ 245296 w 245340"/>
                  <a:gd name="connsiteY18" fmla="*/ 34389 h 2179597"/>
                  <a:gd name="connsiteX19" fmla="*/ 213583 w 245340"/>
                  <a:gd name="connsiteY19" fmla="*/ 693 h 2179597"/>
                  <a:gd name="connsiteX20" fmla="*/ 65588 w 245340"/>
                  <a:gd name="connsiteY20" fmla="*/ 33 h 2179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45340" h="2179597">
                    <a:moveTo>
                      <a:pt x="65588" y="33"/>
                    </a:moveTo>
                    <a:cubicBezTo>
                      <a:pt x="42463" y="-628"/>
                      <a:pt x="33874" y="8622"/>
                      <a:pt x="34535" y="31746"/>
                    </a:cubicBezTo>
                    <a:cubicBezTo>
                      <a:pt x="35196" y="80638"/>
                      <a:pt x="33874" y="130190"/>
                      <a:pt x="33874" y="179081"/>
                    </a:cubicBezTo>
                    <a:cubicBezTo>
                      <a:pt x="33874" y="229954"/>
                      <a:pt x="34535" y="280828"/>
                      <a:pt x="33874" y="331701"/>
                    </a:cubicBezTo>
                    <a:cubicBezTo>
                      <a:pt x="33874" y="346236"/>
                      <a:pt x="37838" y="354825"/>
                      <a:pt x="53034" y="351522"/>
                    </a:cubicBezTo>
                    <a:cubicBezTo>
                      <a:pt x="84087" y="345576"/>
                      <a:pt x="86730" y="362093"/>
                      <a:pt x="86730" y="387860"/>
                    </a:cubicBezTo>
                    <a:cubicBezTo>
                      <a:pt x="86069" y="908487"/>
                      <a:pt x="86069" y="1429113"/>
                      <a:pt x="86730" y="1949740"/>
                    </a:cubicBezTo>
                    <a:cubicBezTo>
                      <a:pt x="86730" y="1971543"/>
                      <a:pt x="86069" y="1986078"/>
                      <a:pt x="58981" y="1990703"/>
                    </a:cubicBezTo>
                    <a:cubicBezTo>
                      <a:pt x="38499" y="1994006"/>
                      <a:pt x="23303" y="2010524"/>
                      <a:pt x="13393" y="2029023"/>
                    </a:cubicBezTo>
                    <a:cubicBezTo>
                      <a:pt x="-11053" y="2072629"/>
                      <a:pt x="-1142" y="2131431"/>
                      <a:pt x="35856" y="2160501"/>
                    </a:cubicBezTo>
                    <a:cubicBezTo>
                      <a:pt x="68891" y="2186929"/>
                      <a:pt x="123068" y="2185608"/>
                      <a:pt x="155442" y="2158519"/>
                    </a:cubicBezTo>
                    <a:cubicBezTo>
                      <a:pt x="191780" y="2127467"/>
                      <a:pt x="201030" y="2068665"/>
                      <a:pt x="173281" y="2027041"/>
                    </a:cubicBezTo>
                    <a:cubicBezTo>
                      <a:pt x="162049" y="2009863"/>
                      <a:pt x="158745" y="1994006"/>
                      <a:pt x="158745" y="1974846"/>
                    </a:cubicBezTo>
                    <a:cubicBezTo>
                      <a:pt x="158745" y="1456202"/>
                      <a:pt x="158745" y="937557"/>
                      <a:pt x="159406" y="418912"/>
                    </a:cubicBezTo>
                    <a:cubicBezTo>
                      <a:pt x="159406" y="397771"/>
                      <a:pt x="150156" y="371343"/>
                      <a:pt x="164031" y="356807"/>
                    </a:cubicBezTo>
                    <a:cubicBezTo>
                      <a:pt x="177245" y="343594"/>
                      <a:pt x="203012" y="352843"/>
                      <a:pt x="223493" y="352843"/>
                    </a:cubicBezTo>
                    <a:cubicBezTo>
                      <a:pt x="239350" y="352843"/>
                      <a:pt x="245296" y="348219"/>
                      <a:pt x="244636" y="331701"/>
                    </a:cubicBezTo>
                    <a:cubicBezTo>
                      <a:pt x="243975" y="280828"/>
                      <a:pt x="244636" y="229954"/>
                      <a:pt x="245296" y="179081"/>
                    </a:cubicBezTo>
                    <a:cubicBezTo>
                      <a:pt x="245296" y="130850"/>
                      <a:pt x="243975" y="82620"/>
                      <a:pt x="245296" y="34389"/>
                    </a:cubicBezTo>
                    <a:cubicBezTo>
                      <a:pt x="245957" y="10604"/>
                      <a:pt x="239350" y="33"/>
                      <a:pt x="213583" y="693"/>
                    </a:cubicBezTo>
                    <a:cubicBezTo>
                      <a:pt x="163370" y="1354"/>
                      <a:pt x="114479" y="1354"/>
                      <a:pt x="65588" y="33"/>
                    </a:cubicBezTo>
                    <a:close/>
                  </a:path>
                </a:pathLst>
              </a:custGeom>
              <a:grpFill/>
              <a:ln w="6599"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613A399E-CE85-4E9A-A82B-B91FC40A53F3}"/>
                  </a:ext>
                </a:extLst>
              </p:cNvPr>
              <p:cNvSpPr/>
              <p:nvPr/>
            </p:nvSpPr>
            <p:spPr>
              <a:xfrm flipH="1">
                <a:off x="4375310" y="5139374"/>
                <a:ext cx="586007" cy="738652"/>
              </a:xfrm>
              <a:custGeom>
                <a:avLst/>
                <a:gdLst>
                  <a:gd name="connsiteX0" fmla="*/ 855025 w 1075696"/>
                  <a:gd name="connsiteY0" fmla="*/ 1271871 h 1355897"/>
                  <a:gd name="connsiteX1" fmla="*/ 958093 w 1075696"/>
                  <a:gd name="connsiteY1" fmla="*/ 1234211 h 1355897"/>
                  <a:gd name="connsiteX2" fmla="*/ 979235 w 1075696"/>
                  <a:gd name="connsiteY2" fmla="*/ 1186641 h 1355897"/>
                  <a:gd name="connsiteX3" fmla="*/ 978574 w 1075696"/>
                  <a:gd name="connsiteY3" fmla="*/ 541143 h 1355897"/>
                  <a:gd name="connsiteX4" fmla="*/ 977914 w 1075696"/>
                  <a:gd name="connsiteY4" fmla="*/ 377952 h 1355897"/>
                  <a:gd name="connsiteX5" fmla="*/ 1005663 w 1075696"/>
                  <a:gd name="connsiteY5" fmla="*/ 351524 h 1355897"/>
                  <a:gd name="connsiteX6" fmla="*/ 1051251 w 1075696"/>
                  <a:gd name="connsiteY6" fmla="*/ 352185 h 1355897"/>
                  <a:gd name="connsiteX7" fmla="*/ 1075697 w 1075696"/>
                  <a:gd name="connsiteY7" fmla="*/ 328400 h 1355897"/>
                  <a:gd name="connsiteX8" fmla="*/ 1075697 w 1075696"/>
                  <a:gd name="connsiteY8" fmla="*/ 178422 h 1355897"/>
                  <a:gd name="connsiteX9" fmla="*/ 1075036 w 1075696"/>
                  <a:gd name="connsiteY9" fmla="*/ 28445 h 1355897"/>
                  <a:gd name="connsiteX10" fmla="*/ 1046626 w 1075696"/>
                  <a:gd name="connsiteY10" fmla="*/ 35 h 1355897"/>
                  <a:gd name="connsiteX11" fmla="*/ 896648 w 1075696"/>
                  <a:gd name="connsiteY11" fmla="*/ 35 h 1355897"/>
                  <a:gd name="connsiteX12" fmla="*/ 865596 w 1075696"/>
                  <a:gd name="connsiteY12" fmla="*/ 31088 h 1355897"/>
                  <a:gd name="connsiteX13" fmla="*/ 864935 w 1075696"/>
                  <a:gd name="connsiteY13" fmla="*/ 178422 h 1355897"/>
                  <a:gd name="connsiteX14" fmla="*/ 864935 w 1075696"/>
                  <a:gd name="connsiteY14" fmla="*/ 331043 h 1355897"/>
                  <a:gd name="connsiteX15" fmla="*/ 884095 w 1075696"/>
                  <a:gd name="connsiteY15" fmla="*/ 351524 h 1355897"/>
                  <a:gd name="connsiteX16" fmla="*/ 907880 w 1075696"/>
                  <a:gd name="connsiteY16" fmla="*/ 375970 h 1355897"/>
                  <a:gd name="connsiteX17" fmla="*/ 907220 w 1075696"/>
                  <a:gd name="connsiteY17" fmla="*/ 1171445 h 1355897"/>
                  <a:gd name="connsiteX18" fmla="*/ 861632 w 1075696"/>
                  <a:gd name="connsiteY18" fmla="*/ 1217033 h 1355897"/>
                  <a:gd name="connsiteX19" fmla="*/ 208206 w 1075696"/>
                  <a:gd name="connsiteY19" fmla="*/ 1217694 h 1355897"/>
                  <a:gd name="connsiteX20" fmla="*/ 171868 w 1075696"/>
                  <a:gd name="connsiteY20" fmla="*/ 1198533 h 1355897"/>
                  <a:gd name="connsiteX21" fmla="*/ 57568 w 1075696"/>
                  <a:gd name="connsiteY21" fmla="*/ 1166820 h 1355897"/>
                  <a:gd name="connsiteX22" fmla="*/ 748 w 1075696"/>
                  <a:gd name="connsiteY22" fmla="*/ 1269228 h 1355897"/>
                  <a:gd name="connsiteX23" fmla="*/ 82674 w 1075696"/>
                  <a:gd name="connsiteY23" fmla="*/ 1355118 h 1355897"/>
                  <a:gd name="connsiteX24" fmla="*/ 182439 w 1075696"/>
                  <a:gd name="connsiteY24" fmla="*/ 1296316 h 1355897"/>
                  <a:gd name="connsiteX25" fmla="*/ 220759 w 1075696"/>
                  <a:gd name="connsiteY25" fmla="*/ 1271210 h 1355897"/>
                  <a:gd name="connsiteX26" fmla="*/ 855025 w 1075696"/>
                  <a:gd name="connsiteY26" fmla="*/ 1271871 h 1355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075696" h="1355897">
                    <a:moveTo>
                      <a:pt x="855025" y="1271871"/>
                    </a:moveTo>
                    <a:cubicBezTo>
                      <a:pt x="896648" y="1272531"/>
                      <a:pt x="928362" y="1262621"/>
                      <a:pt x="958093" y="1234211"/>
                    </a:cubicBezTo>
                    <a:cubicBezTo>
                      <a:pt x="973289" y="1219676"/>
                      <a:pt x="979235" y="1206462"/>
                      <a:pt x="979235" y="1186641"/>
                    </a:cubicBezTo>
                    <a:cubicBezTo>
                      <a:pt x="978574" y="971255"/>
                      <a:pt x="978574" y="756529"/>
                      <a:pt x="978574" y="541143"/>
                    </a:cubicBezTo>
                    <a:cubicBezTo>
                      <a:pt x="978574" y="486966"/>
                      <a:pt x="979896" y="432129"/>
                      <a:pt x="977914" y="377952"/>
                    </a:cubicBezTo>
                    <a:cubicBezTo>
                      <a:pt x="977253" y="355488"/>
                      <a:pt x="985181" y="350203"/>
                      <a:pt x="1005663" y="351524"/>
                    </a:cubicBezTo>
                    <a:cubicBezTo>
                      <a:pt x="1020859" y="352845"/>
                      <a:pt x="1036055" y="350863"/>
                      <a:pt x="1051251" y="352185"/>
                    </a:cubicBezTo>
                    <a:cubicBezTo>
                      <a:pt x="1069750" y="353506"/>
                      <a:pt x="1075697" y="347560"/>
                      <a:pt x="1075697" y="328400"/>
                    </a:cubicBezTo>
                    <a:cubicBezTo>
                      <a:pt x="1074375" y="278187"/>
                      <a:pt x="1075697" y="228635"/>
                      <a:pt x="1075697" y="178422"/>
                    </a:cubicBezTo>
                    <a:cubicBezTo>
                      <a:pt x="1075697" y="128210"/>
                      <a:pt x="1074375" y="78657"/>
                      <a:pt x="1075036" y="28445"/>
                    </a:cubicBezTo>
                    <a:cubicBezTo>
                      <a:pt x="1075036" y="7303"/>
                      <a:pt x="1067108" y="35"/>
                      <a:pt x="1046626" y="35"/>
                    </a:cubicBezTo>
                    <a:cubicBezTo>
                      <a:pt x="996413" y="696"/>
                      <a:pt x="946861" y="1357"/>
                      <a:pt x="896648" y="35"/>
                    </a:cubicBezTo>
                    <a:cubicBezTo>
                      <a:pt x="873524" y="-626"/>
                      <a:pt x="864935" y="7964"/>
                      <a:pt x="865596" y="31088"/>
                    </a:cubicBezTo>
                    <a:cubicBezTo>
                      <a:pt x="866257" y="79979"/>
                      <a:pt x="865596" y="129531"/>
                      <a:pt x="864935" y="178422"/>
                    </a:cubicBezTo>
                    <a:cubicBezTo>
                      <a:pt x="864935" y="229296"/>
                      <a:pt x="865596" y="280169"/>
                      <a:pt x="864935" y="331043"/>
                    </a:cubicBezTo>
                    <a:cubicBezTo>
                      <a:pt x="864935" y="344917"/>
                      <a:pt x="867578" y="354167"/>
                      <a:pt x="884095" y="351524"/>
                    </a:cubicBezTo>
                    <a:cubicBezTo>
                      <a:pt x="903255" y="348881"/>
                      <a:pt x="907880" y="358131"/>
                      <a:pt x="907880" y="375970"/>
                    </a:cubicBezTo>
                    <a:cubicBezTo>
                      <a:pt x="907220" y="640908"/>
                      <a:pt x="907880" y="906507"/>
                      <a:pt x="907220" y="1171445"/>
                    </a:cubicBezTo>
                    <a:cubicBezTo>
                      <a:pt x="907220" y="1201837"/>
                      <a:pt x="892024" y="1217033"/>
                      <a:pt x="861632" y="1217033"/>
                    </a:cubicBezTo>
                    <a:cubicBezTo>
                      <a:pt x="643603" y="1217033"/>
                      <a:pt x="426235" y="1217033"/>
                      <a:pt x="208206" y="1217694"/>
                    </a:cubicBezTo>
                    <a:cubicBezTo>
                      <a:pt x="191688" y="1217694"/>
                      <a:pt x="181117" y="1213730"/>
                      <a:pt x="171868" y="1198533"/>
                    </a:cubicBezTo>
                    <a:cubicBezTo>
                      <a:pt x="148743" y="1162195"/>
                      <a:pt x="99852" y="1150303"/>
                      <a:pt x="57568" y="1166820"/>
                    </a:cubicBezTo>
                    <a:cubicBezTo>
                      <a:pt x="18587" y="1182016"/>
                      <a:pt x="-4538" y="1224300"/>
                      <a:pt x="748" y="1269228"/>
                    </a:cubicBezTo>
                    <a:cubicBezTo>
                      <a:pt x="6694" y="1316798"/>
                      <a:pt x="37747" y="1349832"/>
                      <a:pt x="82674" y="1355118"/>
                    </a:cubicBezTo>
                    <a:cubicBezTo>
                      <a:pt x="128262" y="1360403"/>
                      <a:pt x="169885" y="1338600"/>
                      <a:pt x="182439" y="1296316"/>
                    </a:cubicBezTo>
                    <a:cubicBezTo>
                      <a:pt x="189706" y="1273853"/>
                      <a:pt x="201599" y="1271210"/>
                      <a:pt x="220759" y="1271210"/>
                    </a:cubicBezTo>
                    <a:cubicBezTo>
                      <a:pt x="431520" y="1271210"/>
                      <a:pt x="643603" y="1269889"/>
                      <a:pt x="855025" y="1271871"/>
                    </a:cubicBezTo>
                    <a:close/>
                  </a:path>
                </a:pathLst>
              </a:custGeom>
              <a:grpFill/>
              <a:ln w="6599" cap="flat">
                <a:no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id="{899869F7-7F70-43EC-97C3-A531CD669C49}"/>
                  </a:ext>
                </a:extLst>
              </p:cNvPr>
              <p:cNvSpPr/>
              <p:nvPr/>
            </p:nvSpPr>
            <p:spPr>
              <a:xfrm flipH="1">
                <a:off x="1924341" y="5139374"/>
                <a:ext cx="576100" cy="1118127"/>
              </a:xfrm>
              <a:custGeom>
                <a:avLst/>
                <a:gdLst>
                  <a:gd name="connsiteX0" fmla="*/ 97540 w 576100"/>
                  <a:gd name="connsiteY0" fmla="*/ 19 h 1118127"/>
                  <a:gd name="connsiteX1" fmla="*/ 17276 w 576100"/>
                  <a:gd name="connsiteY1" fmla="*/ 19 h 1118127"/>
                  <a:gd name="connsiteX2" fmla="*/ 360 w 576100"/>
                  <a:gd name="connsiteY2" fmla="*/ 16936 h 1118127"/>
                  <a:gd name="connsiteX3" fmla="*/ 0 w 576100"/>
                  <a:gd name="connsiteY3" fmla="*/ 97199 h 1118127"/>
                  <a:gd name="connsiteX4" fmla="*/ 0 w 576100"/>
                  <a:gd name="connsiteY4" fmla="*/ 179982 h 1118127"/>
                  <a:gd name="connsiteX5" fmla="*/ 11517 w 576100"/>
                  <a:gd name="connsiteY5" fmla="*/ 191500 h 1118127"/>
                  <a:gd name="connsiteX6" fmla="*/ 49922 w 576100"/>
                  <a:gd name="connsiteY6" fmla="*/ 191650 h 1118127"/>
                  <a:gd name="connsiteX7" fmla="*/ 46244 w 576100"/>
                  <a:gd name="connsiteY7" fmla="*/ 192570 h 1118127"/>
                  <a:gd name="connsiteX8" fmla="*/ 43182 w 576100"/>
                  <a:gd name="connsiteY8" fmla="*/ 207687 h 1118127"/>
                  <a:gd name="connsiteX9" fmla="*/ 43496 w 576100"/>
                  <a:gd name="connsiteY9" fmla="*/ 1059632 h 1118127"/>
                  <a:gd name="connsiteX10" fmla="*/ 60140 w 576100"/>
                  <a:gd name="connsiteY10" fmla="*/ 1077988 h 1118127"/>
                  <a:gd name="connsiteX11" fmla="*/ 471203 w 576100"/>
                  <a:gd name="connsiteY11" fmla="*/ 1077988 h 1118127"/>
                  <a:gd name="connsiteX12" fmla="*/ 488789 w 576100"/>
                  <a:gd name="connsiteY12" fmla="*/ 1080147 h 1118127"/>
                  <a:gd name="connsiteX13" fmla="*/ 522076 w 576100"/>
                  <a:gd name="connsiteY13" fmla="*/ 1117220 h 1118127"/>
                  <a:gd name="connsiteX14" fmla="*/ 573890 w 576100"/>
                  <a:gd name="connsiteY14" fmla="*/ 1082307 h 1118127"/>
                  <a:gd name="connsiteX15" fmla="*/ 550967 w 576100"/>
                  <a:gd name="connsiteY15" fmla="*/ 1016440 h 1118127"/>
                  <a:gd name="connsiteX16" fmla="*/ 491615 w 576100"/>
                  <a:gd name="connsiteY16" fmla="*/ 1038036 h 1118127"/>
                  <a:gd name="connsiteX17" fmla="*/ 94369 w 576100"/>
                  <a:gd name="connsiteY17" fmla="*/ 1038396 h 1118127"/>
                  <a:gd name="connsiteX18" fmla="*/ 78039 w 576100"/>
                  <a:gd name="connsiteY18" fmla="*/ 1019680 h 1118127"/>
                  <a:gd name="connsiteX19" fmla="*/ 78039 w 576100"/>
                  <a:gd name="connsiteY19" fmla="*/ 211286 h 1118127"/>
                  <a:gd name="connsiteX20" fmla="*/ 76642 w 576100"/>
                  <a:gd name="connsiteY20" fmla="*/ 191755 h 1118127"/>
                  <a:gd name="connsiteX21" fmla="*/ 103299 w 576100"/>
                  <a:gd name="connsiteY21" fmla="*/ 191860 h 1118127"/>
                  <a:gd name="connsiteX22" fmla="*/ 114817 w 576100"/>
                  <a:gd name="connsiteY22" fmla="*/ 179982 h 1118127"/>
                  <a:gd name="connsiteX23" fmla="*/ 115177 w 576100"/>
                  <a:gd name="connsiteY23" fmla="*/ 97199 h 1118127"/>
                  <a:gd name="connsiteX24" fmla="*/ 114817 w 576100"/>
                  <a:gd name="connsiteY24" fmla="*/ 16936 h 1118127"/>
                  <a:gd name="connsiteX25" fmla="*/ 97540 w 576100"/>
                  <a:gd name="connsiteY25" fmla="*/ 19 h 1118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76100" h="1118127">
                    <a:moveTo>
                      <a:pt x="97540" y="19"/>
                    </a:moveTo>
                    <a:cubicBezTo>
                      <a:pt x="70905" y="739"/>
                      <a:pt x="43911" y="739"/>
                      <a:pt x="17276" y="19"/>
                    </a:cubicBezTo>
                    <a:cubicBezTo>
                      <a:pt x="4679" y="-341"/>
                      <a:pt x="0" y="4338"/>
                      <a:pt x="360" y="16936"/>
                    </a:cubicBezTo>
                    <a:cubicBezTo>
                      <a:pt x="720" y="43570"/>
                      <a:pt x="360" y="70564"/>
                      <a:pt x="0" y="97199"/>
                    </a:cubicBezTo>
                    <a:cubicBezTo>
                      <a:pt x="0" y="124913"/>
                      <a:pt x="360" y="152627"/>
                      <a:pt x="0" y="179982"/>
                    </a:cubicBezTo>
                    <a:cubicBezTo>
                      <a:pt x="0" y="188980"/>
                      <a:pt x="2879" y="191500"/>
                      <a:pt x="11517" y="191500"/>
                    </a:cubicBezTo>
                    <a:lnTo>
                      <a:pt x="49922" y="191650"/>
                    </a:lnTo>
                    <a:lnTo>
                      <a:pt x="46244" y="192570"/>
                    </a:lnTo>
                    <a:cubicBezTo>
                      <a:pt x="43889" y="195449"/>
                      <a:pt x="43182" y="200308"/>
                      <a:pt x="43182" y="207687"/>
                    </a:cubicBezTo>
                    <a:cubicBezTo>
                      <a:pt x="43496" y="491668"/>
                      <a:pt x="43496" y="775651"/>
                      <a:pt x="43496" y="1059632"/>
                    </a:cubicBezTo>
                    <a:cubicBezTo>
                      <a:pt x="43496" y="1079428"/>
                      <a:pt x="40670" y="1077988"/>
                      <a:pt x="60140" y="1077988"/>
                    </a:cubicBezTo>
                    <a:cubicBezTo>
                      <a:pt x="197056" y="1077988"/>
                      <a:pt x="334287" y="1077988"/>
                      <a:pt x="471203" y="1077988"/>
                    </a:cubicBezTo>
                    <a:cubicBezTo>
                      <a:pt x="477170" y="1077988"/>
                      <a:pt x="483136" y="1076548"/>
                      <a:pt x="488789" y="1080147"/>
                    </a:cubicBezTo>
                    <a:cubicBezTo>
                      <a:pt x="492871" y="1100664"/>
                      <a:pt x="505119" y="1113981"/>
                      <a:pt x="522076" y="1117220"/>
                    </a:cubicBezTo>
                    <a:cubicBezTo>
                      <a:pt x="546884" y="1121899"/>
                      <a:pt x="566982" y="1108222"/>
                      <a:pt x="573890" y="1082307"/>
                    </a:cubicBezTo>
                    <a:cubicBezTo>
                      <a:pt x="580799" y="1055673"/>
                      <a:pt x="571064" y="1026879"/>
                      <a:pt x="550967" y="1016440"/>
                    </a:cubicBezTo>
                    <a:cubicBezTo>
                      <a:pt x="528671" y="1004923"/>
                      <a:pt x="505432" y="1013201"/>
                      <a:pt x="491615" y="1038036"/>
                    </a:cubicBezTo>
                    <a:cubicBezTo>
                      <a:pt x="359095" y="1038036"/>
                      <a:pt x="226889" y="1038396"/>
                      <a:pt x="94369" y="1038396"/>
                    </a:cubicBezTo>
                    <a:cubicBezTo>
                      <a:pt x="78039" y="1038396"/>
                      <a:pt x="78039" y="1038396"/>
                      <a:pt x="78039" y="1019680"/>
                    </a:cubicBezTo>
                    <a:cubicBezTo>
                      <a:pt x="78039" y="750095"/>
                      <a:pt x="78039" y="480871"/>
                      <a:pt x="78039" y="211286"/>
                    </a:cubicBezTo>
                    <a:lnTo>
                      <a:pt x="76642" y="191755"/>
                    </a:lnTo>
                    <a:lnTo>
                      <a:pt x="103299" y="191860"/>
                    </a:lnTo>
                    <a:cubicBezTo>
                      <a:pt x="112297" y="191860"/>
                      <a:pt x="114817" y="188620"/>
                      <a:pt x="114817" y="179982"/>
                    </a:cubicBezTo>
                    <a:cubicBezTo>
                      <a:pt x="114456" y="152268"/>
                      <a:pt x="114817" y="124553"/>
                      <a:pt x="115177" y="97199"/>
                    </a:cubicBezTo>
                    <a:cubicBezTo>
                      <a:pt x="115177" y="70564"/>
                      <a:pt x="114456" y="43570"/>
                      <a:pt x="114817" y="16936"/>
                    </a:cubicBezTo>
                    <a:cubicBezTo>
                      <a:pt x="115177" y="3978"/>
                      <a:pt x="110137" y="19"/>
                      <a:pt x="97540" y="19"/>
                    </a:cubicBezTo>
                    <a:close/>
                  </a:path>
                </a:pathLst>
              </a:custGeom>
              <a:grpFill/>
              <a:ln w="6599" cap="flat">
                <a:noFill/>
                <a:prstDash val="solid"/>
                <a:miter/>
              </a:ln>
            </p:spPr>
            <p:txBody>
              <a:bodyPr rtlCol="0" anchor="ctr"/>
              <a:lstStyle/>
              <a:p>
                <a:endParaRPr lang="en-US"/>
              </a:p>
            </p:txBody>
          </p:sp>
          <p:sp>
            <p:nvSpPr>
              <p:cNvPr id="83" name="Freeform: Shape 82">
                <a:extLst>
                  <a:ext uri="{FF2B5EF4-FFF2-40B4-BE49-F238E27FC236}">
                    <a16:creationId xmlns:a16="http://schemas.microsoft.com/office/drawing/2014/main" id="{6585459A-FF7E-4A4B-B080-F4E91E9E8C31}"/>
                  </a:ext>
                </a:extLst>
              </p:cNvPr>
              <p:cNvSpPr/>
              <p:nvPr/>
            </p:nvSpPr>
            <p:spPr>
              <a:xfrm flipH="1">
                <a:off x="2778637" y="5139374"/>
                <a:ext cx="120656" cy="1100593"/>
              </a:xfrm>
              <a:custGeom>
                <a:avLst/>
                <a:gdLst>
                  <a:gd name="connsiteX0" fmla="*/ 102279 w 120656"/>
                  <a:gd name="connsiteY0" fmla="*/ 19 h 1100593"/>
                  <a:gd name="connsiteX1" fmla="*/ 22016 w 120656"/>
                  <a:gd name="connsiteY1" fmla="*/ 19 h 1100593"/>
                  <a:gd name="connsiteX2" fmla="*/ 4020 w 120656"/>
                  <a:gd name="connsiteY2" fmla="*/ 17656 h 1100593"/>
                  <a:gd name="connsiteX3" fmla="*/ 4020 w 120656"/>
                  <a:gd name="connsiteY3" fmla="*/ 96480 h 1100593"/>
                  <a:gd name="connsiteX4" fmla="*/ 4379 w 120656"/>
                  <a:gd name="connsiteY4" fmla="*/ 177823 h 1100593"/>
                  <a:gd name="connsiteX5" fmla="*/ 18417 w 120656"/>
                  <a:gd name="connsiteY5" fmla="*/ 191500 h 1100593"/>
                  <a:gd name="connsiteX6" fmla="*/ 57596 w 120656"/>
                  <a:gd name="connsiteY6" fmla="*/ 191500 h 1100593"/>
                  <a:gd name="connsiteX7" fmla="*/ 52440 w 120656"/>
                  <a:gd name="connsiteY7" fmla="*/ 193064 h 1100593"/>
                  <a:gd name="connsiteX8" fmla="*/ 49741 w 120656"/>
                  <a:gd name="connsiteY8" fmla="*/ 206606 h 1100593"/>
                  <a:gd name="connsiteX9" fmla="*/ 50100 w 120656"/>
                  <a:gd name="connsiteY9" fmla="*/ 975408 h 1100593"/>
                  <a:gd name="connsiteX10" fmla="*/ 34624 w 120656"/>
                  <a:gd name="connsiteY10" fmla="*/ 997004 h 1100593"/>
                  <a:gd name="connsiteX11" fmla="*/ 11948 w 120656"/>
                  <a:gd name="connsiteY11" fmla="*/ 1011761 h 1100593"/>
                  <a:gd name="connsiteX12" fmla="*/ 16627 w 120656"/>
                  <a:gd name="connsiteY12" fmla="*/ 1087705 h 1100593"/>
                  <a:gd name="connsiteX13" fmla="*/ 88253 w 120656"/>
                  <a:gd name="connsiteY13" fmla="*/ 1085905 h 1100593"/>
                  <a:gd name="connsiteX14" fmla="*/ 88613 w 120656"/>
                  <a:gd name="connsiteY14" fmla="*/ 1009241 h 1100593"/>
                  <a:gd name="connsiteX15" fmla="*/ 79974 w 120656"/>
                  <a:gd name="connsiteY15" fmla="*/ 984766 h 1100593"/>
                  <a:gd name="connsiteX16" fmla="*/ 79974 w 120656"/>
                  <a:gd name="connsiteY16" fmla="*/ 596766 h 1100593"/>
                  <a:gd name="connsiteX17" fmla="*/ 79974 w 120656"/>
                  <a:gd name="connsiteY17" fmla="*/ 204447 h 1100593"/>
                  <a:gd name="connsiteX18" fmla="*/ 77680 w 120656"/>
                  <a:gd name="connsiteY18" fmla="*/ 192929 h 1100593"/>
                  <a:gd name="connsiteX19" fmla="*/ 73441 w 120656"/>
                  <a:gd name="connsiteY19" fmla="*/ 191500 h 1100593"/>
                  <a:gd name="connsiteX20" fmla="*/ 105879 w 120656"/>
                  <a:gd name="connsiteY20" fmla="*/ 191500 h 1100593"/>
                  <a:gd name="connsiteX21" fmla="*/ 119916 w 120656"/>
                  <a:gd name="connsiteY21" fmla="*/ 177463 h 1100593"/>
                  <a:gd name="connsiteX22" fmla="*/ 120636 w 120656"/>
                  <a:gd name="connsiteY22" fmla="*/ 96120 h 1100593"/>
                  <a:gd name="connsiteX23" fmla="*/ 120636 w 120656"/>
                  <a:gd name="connsiteY23" fmla="*/ 19096 h 1100593"/>
                  <a:gd name="connsiteX24" fmla="*/ 102279 w 120656"/>
                  <a:gd name="connsiteY24" fmla="*/ 19 h 1100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0656" h="1100593">
                    <a:moveTo>
                      <a:pt x="102279" y="19"/>
                    </a:moveTo>
                    <a:cubicBezTo>
                      <a:pt x="75645" y="740"/>
                      <a:pt x="48651" y="740"/>
                      <a:pt x="22016" y="19"/>
                    </a:cubicBezTo>
                    <a:cubicBezTo>
                      <a:pt x="9059" y="-341"/>
                      <a:pt x="3660" y="4339"/>
                      <a:pt x="4020" y="17656"/>
                    </a:cubicBezTo>
                    <a:cubicBezTo>
                      <a:pt x="4740" y="43931"/>
                      <a:pt x="4020" y="70205"/>
                      <a:pt x="4020" y="96480"/>
                    </a:cubicBezTo>
                    <a:cubicBezTo>
                      <a:pt x="4379" y="123474"/>
                      <a:pt x="5100" y="150829"/>
                      <a:pt x="4379" y="177823"/>
                    </a:cubicBezTo>
                    <a:cubicBezTo>
                      <a:pt x="4020" y="188981"/>
                      <a:pt x="7979" y="191860"/>
                      <a:pt x="18417" y="191500"/>
                    </a:cubicBezTo>
                    <a:lnTo>
                      <a:pt x="57596" y="191500"/>
                    </a:lnTo>
                    <a:lnTo>
                      <a:pt x="52440" y="193064"/>
                    </a:lnTo>
                    <a:cubicBezTo>
                      <a:pt x="50191" y="195989"/>
                      <a:pt x="49741" y="200488"/>
                      <a:pt x="49741" y="206606"/>
                    </a:cubicBezTo>
                    <a:cubicBezTo>
                      <a:pt x="50100" y="462874"/>
                      <a:pt x="49741" y="719141"/>
                      <a:pt x="50100" y="975408"/>
                    </a:cubicBezTo>
                    <a:cubicBezTo>
                      <a:pt x="50100" y="987286"/>
                      <a:pt x="49381" y="995564"/>
                      <a:pt x="34624" y="997004"/>
                    </a:cubicBezTo>
                    <a:cubicBezTo>
                      <a:pt x="25266" y="997724"/>
                      <a:pt x="18067" y="1004562"/>
                      <a:pt x="11948" y="1011761"/>
                    </a:cubicBezTo>
                    <a:cubicBezTo>
                      <a:pt x="-5688" y="1033716"/>
                      <a:pt x="-3529" y="1068989"/>
                      <a:pt x="16627" y="1087705"/>
                    </a:cubicBezTo>
                    <a:cubicBezTo>
                      <a:pt x="36064" y="1105702"/>
                      <a:pt x="69897" y="1104622"/>
                      <a:pt x="88253" y="1085905"/>
                    </a:cubicBezTo>
                    <a:cubicBezTo>
                      <a:pt x="108048" y="1066109"/>
                      <a:pt x="109128" y="1029397"/>
                      <a:pt x="88613" y="1009241"/>
                    </a:cubicBezTo>
                    <a:cubicBezTo>
                      <a:pt x="81414" y="1001683"/>
                      <a:pt x="79974" y="994485"/>
                      <a:pt x="79974" y="984766"/>
                    </a:cubicBezTo>
                    <a:cubicBezTo>
                      <a:pt x="79974" y="855553"/>
                      <a:pt x="79974" y="725980"/>
                      <a:pt x="79974" y="596766"/>
                    </a:cubicBezTo>
                    <a:cubicBezTo>
                      <a:pt x="79974" y="466113"/>
                      <a:pt x="79974" y="335100"/>
                      <a:pt x="79974" y="204447"/>
                    </a:cubicBezTo>
                    <a:cubicBezTo>
                      <a:pt x="79974" y="199228"/>
                      <a:pt x="79614" y="195449"/>
                      <a:pt x="77680" y="192929"/>
                    </a:cubicBezTo>
                    <a:lnTo>
                      <a:pt x="73441" y="191500"/>
                    </a:lnTo>
                    <a:lnTo>
                      <a:pt x="105879" y="191500"/>
                    </a:lnTo>
                    <a:cubicBezTo>
                      <a:pt x="116677" y="191860"/>
                      <a:pt x="119916" y="188261"/>
                      <a:pt x="119916" y="177463"/>
                    </a:cubicBezTo>
                    <a:cubicBezTo>
                      <a:pt x="119916" y="150469"/>
                      <a:pt x="118116" y="123114"/>
                      <a:pt x="120636" y="96120"/>
                    </a:cubicBezTo>
                    <a:cubicBezTo>
                      <a:pt x="120636" y="70565"/>
                      <a:pt x="119916" y="45010"/>
                      <a:pt x="120636" y="19096"/>
                    </a:cubicBezTo>
                    <a:cubicBezTo>
                      <a:pt x="120995" y="5419"/>
                      <a:pt x="116677" y="-341"/>
                      <a:pt x="102279" y="19"/>
                    </a:cubicBezTo>
                    <a:close/>
                  </a:path>
                </a:pathLst>
              </a:custGeom>
              <a:grpFill/>
              <a:ln w="6599" cap="flat">
                <a:noFill/>
                <a:prstDash val="solid"/>
                <a:miter/>
              </a:ln>
            </p:spPr>
            <p:txBody>
              <a:bodyPr rtlCol="0" anchor="ctr"/>
              <a:lstStyle/>
              <a:p>
                <a:endParaRPr lang="en-US"/>
              </a:p>
            </p:txBody>
          </p:sp>
          <p:sp>
            <p:nvSpPr>
              <p:cNvPr id="85" name="Freeform: Shape 84">
                <a:extLst>
                  <a:ext uri="{FF2B5EF4-FFF2-40B4-BE49-F238E27FC236}">
                    <a16:creationId xmlns:a16="http://schemas.microsoft.com/office/drawing/2014/main" id="{2C6A12CB-A937-425D-BCA3-A5BB1CB57193}"/>
                  </a:ext>
                </a:extLst>
              </p:cNvPr>
              <p:cNvSpPr/>
              <p:nvPr/>
            </p:nvSpPr>
            <p:spPr>
              <a:xfrm flipH="1">
                <a:off x="1405312" y="5139374"/>
                <a:ext cx="689866" cy="864745"/>
              </a:xfrm>
              <a:custGeom>
                <a:avLst/>
                <a:gdLst>
                  <a:gd name="connsiteX0" fmla="*/ 50409 w 689866"/>
                  <a:gd name="connsiteY0" fmla="*/ 189897 h 864745"/>
                  <a:gd name="connsiteX1" fmla="*/ 42131 w 689866"/>
                  <a:gd name="connsiteY1" fmla="*/ 205149 h 864745"/>
                  <a:gd name="connsiteX2" fmla="*/ 42131 w 689866"/>
                  <a:gd name="connsiteY2" fmla="*/ 505687 h 864745"/>
                  <a:gd name="connsiteX3" fmla="*/ 41771 w 689866"/>
                  <a:gd name="connsiteY3" fmla="*/ 803346 h 864745"/>
                  <a:gd name="connsiteX4" fmla="*/ 59768 w 689866"/>
                  <a:gd name="connsiteY4" fmla="*/ 822062 h 864745"/>
                  <a:gd name="connsiteX5" fmla="*/ 571582 w 689866"/>
                  <a:gd name="connsiteY5" fmla="*/ 821702 h 864745"/>
                  <a:gd name="connsiteX6" fmla="*/ 591018 w 689866"/>
                  <a:gd name="connsiteY6" fmla="*/ 833580 h 864745"/>
                  <a:gd name="connsiteX7" fmla="*/ 648966 w 689866"/>
                  <a:gd name="connsiteY7" fmla="*/ 863814 h 864745"/>
                  <a:gd name="connsiteX8" fmla="*/ 689638 w 689866"/>
                  <a:gd name="connsiteY8" fmla="*/ 816663 h 864745"/>
                  <a:gd name="connsiteX9" fmla="*/ 656525 w 689866"/>
                  <a:gd name="connsiteY9" fmla="*/ 760874 h 864745"/>
                  <a:gd name="connsiteX10" fmla="*/ 595338 w 689866"/>
                  <a:gd name="connsiteY10" fmla="*/ 781390 h 864745"/>
                  <a:gd name="connsiteX11" fmla="*/ 575542 w 689866"/>
                  <a:gd name="connsiteY11" fmla="*/ 791828 h 864745"/>
                  <a:gd name="connsiteX12" fmla="*/ 88201 w 689866"/>
                  <a:gd name="connsiteY12" fmla="*/ 791828 h 864745"/>
                  <a:gd name="connsiteX13" fmla="*/ 71645 w 689866"/>
                  <a:gd name="connsiteY13" fmla="*/ 774552 h 864745"/>
                  <a:gd name="connsiteX14" fmla="*/ 72005 w 689866"/>
                  <a:gd name="connsiteY14" fmla="*/ 210187 h 864745"/>
                  <a:gd name="connsiteX15" fmla="*/ 72005 w 689866"/>
                  <a:gd name="connsiteY15" fmla="*/ 197230 h 864745"/>
                  <a:gd name="connsiteX16" fmla="*/ 68405 w 689866"/>
                  <a:gd name="connsiteY16" fmla="*/ 190031 h 864745"/>
                  <a:gd name="connsiteX17" fmla="*/ 50409 w 689866"/>
                  <a:gd name="connsiteY17" fmla="*/ 189897 h 864745"/>
                  <a:gd name="connsiteX18" fmla="*/ 100079 w 689866"/>
                  <a:gd name="connsiteY18" fmla="*/ 0 h 864745"/>
                  <a:gd name="connsiteX19" fmla="*/ 14057 w 689866"/>
                  <a:gd name="connsiteY19" fmla="*/ 0 h 864745"/>
                  <a:gd name="connsiteX20" fmla="*/ 19 w 689866"/>
                  <a:gd name="connsiteY20" fmla="*/ 14037 h 864745"/>
                  <a:gd name="connsiteX21" fmla="*/ 739 w 689866"/>
                  <a:gd name="connsiteY21" fmla="*/ 95381 h 864745"/>
                  <a:gd name="connsiteX22" fmla="*/ 2899 w 689866"/>
                  <a:gd name="connsiteY22" fmla="*/ 114097 h 864745"/>
                  <a:gd name="connsiteX23" fmla="*/ 2899 w 689866"/>
                  <a:gd name="connsiteY23" fmla="*/ 175284 h 864745"/>
                  <a:gd name="connsiteX24" fmla="*/ 16576 w 689866"/>
                  <a:gd name="connsiteY24" fmla="*/ 189321 h 864745"/>
                  <a:gd name="connsiteX25" fmla="*/ 112676 w 689866"/>
                  <a:gd name="connsiteY25" fmla="*/ 188601 h 864745"/>
                  <a:gd name="connsiteX26" fmla="*/ 114116 w 689866"/>
                  <a:gd name="connsiteY26" fmla="*/ 15477 h 864745"/>
                  <a:gd name="connsiteX27" fmla="*/ 100079 w 689866"/>
                  <a:gd name="connsiteY27" fmla="*/ 0 h 864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89866" h="864745">
                    <a:moveTo>
                      <a:pt x="50409" y="189897"/>
                    </a:moveTo>
                    <a:cubicBezTo>
                      <a:pt x="45460" y="192731"/>
                      <a:pt x="42131" y="198130"/>
                      <a:pt x="42131" y="205149"/>
                    </a:cubicBezTo>
                    <a:cubicBezTo>
                      <a:pt x="42131" y="305208"/>
                      <a:pt x="42131" y="405628"/>
                      <a:pt x="42131" y="505687"/>
                    </a:cubicBezTo>
                    <a:cubicBezTo>
                      <a:pt x="42131" y="605027"/>
                      <a:pt x="42491" y="704006"/>
                      <a:pt x="41771" y="803346"/>
                    </a:cubicBezTo>
                    <a:cubicBezTo>
                      <a:pt x="41771" y="817743"/>
                      <a:pt x="44650" y="822062"/>
                      <a:pt x="59768" y="822062"/>
                    </a:cubicBezTo>
                    <a:cubicBezTo>
                      <a:pt x="230372" y="821342"/>
                      <a:pt x="400977" y="821702"/>
                      <a:pt x="571582" y="821702"/>
                    </a:cubicBezTo>
                    <a:cubicBezTo>
                      <a:pt x="580940" y="821702"/>
                      <a:pt x="587059" y="822422"/>
                      <a:pt x="591018" y="833580"/>
                    </a:cubicBezTo>
                    <a:cubicBezTo>
                      <a:pt x="599296" y="857335"/>
                      <a:pt x="621972" y="868133"/>
                      <a:pt x="648966" y="863814"/>
                    </a:cubicBezTo>
                    <a:cubicBezTo>
                      <a:pt x="671282" y="860214"/>
                      <a:pt x="687478" y="841498"/>
                      <a:pt x="689638" y="816663"/>
                    </a:cubicBezTo>
                    <a:cubicBezTo>
                      <a:pt x="691798" y="790388"/>
                      <a:pt x="678480" y="768433"/>
                      <a:pt x="656525" y="760874"/>
                    </a:cubicBezTo>
                    <a:cubicBezTo>
                      <a:pt x="632770" y="752956"/>
                      <a:pt x="607215" y="760515"/>
                      <a:pt x="595338" y="781390"/>
                    </a:cubicBezTo>
                    <a:cubicBezTo>
                      <a:pt x="590298" y="790029"/>
                      <a:pt x="584899" y="791828"/>
                      <a:pt x="575542" y="791828"/>
                    </a:cubicBezTo>
                    <a:cubicBezTo>
                      <a:pt x="413215" y="791468"/>
                      <a:pt x="250888" y="791468"/>
                      <a:pt x="88201" y="791828"/>
                    </a:cubicBezTo>
                    <a:cubicBezTo>
                      <a:pt x="74164" y="791828"/>
                      <a:pt x="71645" y="787509"/>
                      <a:pt x="71645" y="774552"/>
                    </a:cubicBezTo>
                    <a:cubicBezTo>
                      <a:pt x="72005" y="586310"/>
                      <a:pt x="72005" y="398069"/>
                      <a:pt x="72005" y="210187"/>
                    </a:cubicBezTo>
                    <a:cubicBezTo>
                      <a:pt x="72005" y="205869"/>
                      <a:pt x="72005" y="201550"/>
                      <a:pt x="72005" y="197230"/>
                    </a:cubicBezTo>
                    <a:cubicBezTo>
                      <a:pt x="72005" y="194351"/>
                      <a:pt x="71645" y="191471"/>
                      <a:pt x="68405" y="190031"/>
                    </a:cubicBezTo>
                    <a:cubicBezTo>
                      <a:pt x="61927" y="186792"/>
                      <a:pt x="55358" y="187062"/>
                      <a:pt x="50409" y="189897"/>
                    </a:cubicBezTo>
                    <a:close/>
                    <a:moveTo>
                      <a:pt x="100079" y="0"/>
                    </a:moveTo>
                    <a:cubicBezTo>
                      <a:pt x="71285" y="360"/>
                      <a:pt x="42851" y="360"/>
                      <a:pt x="14057" y="0"/>
                    </a:cubicBezTo>
                    <a:cubicBezTo>
                      <a:pt x="4339" y="0"/>
                      <a:pt x="-341" y="4319"/>
                      <a:pt x="19" y="14037"/>
                    </a:cubicBezTo>
                    <a:cubicBezTo>
                      <a:pt x="379" y="41032"/>
                      <a:pt x="379" y="68386"/>
                      <a:pt x="739" y="95381"/>
                    </a:cubicBezTo>
                    <a:cubicBezTo>
                      <a:pt x="3618" y="101499"/>
                      <a:pt x="2899" y="107618"/>
                      <a:pt x="2899" y="114097"/>
                    </a:cubicBezTo>
                    <a:cubicBezTo>
                      <a:pt x="2899" y="134612"/>
                      <a:pt x="3259" y="154768"/>
                      <a:pt x="2899" y="175284"/>
                    </a:cubicBezTo>
                    <a:cubicBezTo>
                      <a:pt x="2899" y="185362"/>
                      <a:pt x="6498" y="189681"/>
                      <a:pt x="16576" y="189321"/>
                    </a:cubicBezTo>
                    <a:cubicBezTo>
                      <a:pt x="48609" y="188961"/>
                      <a:pt x="80643" y="188961"/>
                      <a:pt x="112676" y="188601"/>
                    </a:cubicBezTo>
                    <a:cubicBezTo>
                      <a:pt x="113036" y="131013"/>
                      <a:pt x="113396" y="73065"/>
                      <a:pt x="114116" y="15477"/>
                    </a:cubicBezTo>
                    <a:cubicBezTo>
                      <a:pt x="114116" y="5399"/>
                      <a:pt x="111237" y="0"/>
                      <a:pt x="100079" y="0"/>
                    </a:cubicBezTo>
                    <a:close/>
                  </a:path>
                </a:pathLst>
              </a:custGeom>
              <a:grpFill/>
              <a:ln w="6599" cap="flat">
                <a:noFill/>
                <a:prstDash val="solid"/>
                <a:miter/>
              </a:ln>
            </p:spPr>
            <p:txBody>
              <a:bodyPr rtlCol="0" anchor="ctr"/>
              <a:lstStyle/>
              <a:p>
                <a:endParaRPr lang="en-US"/>
              </a:p>
            </p:txBody>
          </p:sp>
        </p:grpSp>
        <p:grpSp>
          <p:nvGrpSpPr>
            <p:cNvPr id="97" name="Group 96">
              <a:extLst>
                <a:ext uri="{FF2B5EF4-FFF2-40B4-BE49-F238E27FC236}">
                  <a16:creationId xmlns:a16="http://schemas.microsoft.com/office/drawing/2014/main" id="{71F5C56A-4D65-45BB-ADFB-4902606EA2E5}"/>
                </a:ext>
              </a:extLst>
            </p:cNvPr>
            <p:cNvGrpSpPr/>
            <p:nvPr userDrawn="1"/>
          </p:nvGrpSpPr>
          <p:grpSpPr>
            <a:xfrm>
              <a:off x="548226" y="1602802"/>
              <a:ext cx="944002" cy="3757883"/>
              <a:chOff x="655230" y="1602802"/>
              <a:chExt cx="944002" cy="3757883"/>
            </a:xfrm>
            <a:grpFill/>
          </p:grpSpPr>
          <p:sp>
            <p:nvSpPr>
              <p:cNvPr id="54" name="Freeform: Shape 53">
                <a:extLst>
                  <a:ext uri="{FF2B5EF4-FFF2-40B4-BE49-F238E27FC236}">
                    <a16:creationId xmlns:a16="http://schemas.microsoft.com/office/drawing/2014/main" id="{14CFE449-955F-4128-94F3-2CACBE8BB46B}"/>
                  </a:ext>
                </a:extLst>
              </p:cNvPr>
              <p:cNvSpPr/>
              <p:nvPr userDrawn="1"/>
            </p:nvSpPr>
            <p:spPr>
              <a:xfrm flipH="1">
                <a:off x="830109" y="3005304"/>
                <a:ext cx="769123" cy="128635"/>
              </a:xfrm>
              <a:custGeom>
                <a:avLst/>
                <a:gdLst>
                  <a:gd name="connsiteX0" fmla="*/ 1409189 w 1411831"/>
                  <a:gd name="connsiteY0" fmla="*/ 73007 h 236127"/>
                  <a:gd name="connsiteX1" fmla="*/ 1238730 w 1411831"/>
                  <a:gd name="connsiteY1" fmla="*/ 45257 h 236127"/>
                  <a:gd name="connsiteX2" fmla="*/ 1212963 w 1411831"/>
                  <a:gd name="connsiteY2" fmla="*/ 55168 h 236127"/>
                  <a:gd name="connsiteX3" fmla="*/ 385775 w 1411831"/>
                  <a:gd name="connsiteY3" fmla="*/ 55168 h 236127"/>
                  <a:gd name="connsiteX4" fmla="*/ 363972 w 1411831"/>
                  <a:gd name="connsiteY4" fmla="*/ 34687 h 236127"/>
                  <a:gd name="connsiteX5" fmla="*/ 340848 w 1411831"/>
                  <a:gd name="connsiteY5" fmla="*/ 12884 h 236127"/>
                  <a:gd name="connsiteX6" fmla="*/ 190870 w 1411831"/>
                  <a:gd name="connsiteY6" fmla="*/ 12884 h 236127"/>
                  <a:gd name="connsiteX7" fmla="*/ 165103 w 1411831"/>
                  <a:gd name="connsiteY7" fmla="*/ 991 h 236127"/>
                  <a:gd name="connsiteX8" fmla="*/ 31643 w 1411831"/>
                  <a:gd name="connsiteY8" fmla="*/ 991 h 236127"/>
                  <a:gd name="connsiteX9" fmla="*/ 1251 w 1411831"/>
                  <a:gd name="connsiteY9" fmla="*/ 34026 h 236127"/>
                  <a:gd name="connsiteX10" fmla="*/ 1251 w 1411831"/>
                  <a:gd name="connsiteY10" fmla="*/ 199860 h 236127"/>
                  <a:gd name="connsiteX11" fmla="*/ 37589 w 1411831"/>
                  <a:gd name="connsiteY11" fmla="*/ 234877 h 236127"/>
                  <a:gd name="connsiteX12" fmla="*/ 160478 w 1411831"/>
                  <a:gd name="connsiteY12" fmla="*/ 234877 h 236127"/>
                  <a:gd name="connsiteX13" fmla="*/ 192192 w 1411831"/>
                  <a:gd name="connsiteY13" fmla="*/ 222984 h 236127"/>
                  <a:gd name="connsiteX14" fmla="*/ 339526 w 1411831"/>
                  <a:gd name="connsiteY14" fmla="*/ 223645 h 236127"/>
                  <a:gd name="connsiteX15" fmla="*/ 363972 w 1411831"/>
                  <a:gd name="connsiteY15" fmla="*/ 199860 h 236127"/>
                  <a:gd name="connsiteX16" fmla="*/ 363311 w 1411831"/>
                  <a:gd name="connsiteY16" fmla="*/ 151629 h 236127"/>
                  <a:gd name="connsiteX17" fmla="*/ 386435 w 1411831"/>
                  <a:gd name="connsiteY17" fmla="*/ 126523 h 236127"/>
                  <a:gd name="connsiteX18" fmla="*/ 1203053 w 1411831"/>
                  <a:gd name="connsiteY18" fmla="*/ 126523 h 236127"/>
                  <a:gd name="connsiteX19" fmla="*/ 1230802 w 1411831"/>
                  <a:gd name="connsiteY19" fmla="*/ 145022 h 236127"/>
                  <a:gd name="connsiteX20" fmla="*/ 1339817 w 1411831"/>
                  <a:gd name="connsiteY20" fmla="*/ 196556 h 236127"/>
                  <a:gd name="connsiteX21" fmla="*/ 1411832 w 1411831"/>
                  <a:gd name="connsiteY21" fmla="*/ 124541 h 236127"/>
                  <a:gd name="connsiteX22" fmla="*/ 1411832 w 1411831"/>
                  <a:gd name="connsiteY22" fmla="*/ 76310 h 236127"/>
                  <a:gd name="connsiteX23" fmla="*/ 1409189 w 1411831"/>
                  <a:gd name="connsiteY23" fmla="*/ 73007 h 236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11831" h="236127">
                    <a:moveTo>
                      <a:pt x="1409189" y="73007"/>
                    </a:moveTo>
                    <a:cubicBezTo>
                      <a:pt x="1375494" y="-8259"/>
                      <a:pt x="1294889" y="-21472"/>
                      <a:pt x="1238730" y="45257"/>
                    </a:cubicBezTo>
                    <a:cubicBezTo>
                      <a:pt x="1230802" y="54507"/>
                      <a:pt x="1222874" y="55168"/>
                      <a:pt x="1212963" y="55168"/>
                    </a:cubicBezTo>
                    <a:cubicBezTo>
                      <a:pt x="937454" y="55168"/>
                      <a:pt x="661284" y="55168"/>
                      <a:pt x="385775" y="55168"/>
                    </a:cubicBezTo>
                    <a:cubicBezTo>
                      <a:pt x="370579" y="55168"/>
                      <a:pt x="361329" y="51864"/>
                      <a:pt x="363972" y="34687"/>
                    </a:cubicBezTo>
                    <a:cubicBezTo>
                      <a:pt x="366614" y="16187"/>
                      <a:pt x="357365" y="12884"/>
                      <a:pt x="340848" y="12884"/>
                    </a:cubicBezTo>
                    <a:cubicBezTo>
                      <a:pt x="290635" y="13544"/>
                      <a:pt x="241083" y="12884"/>
                      <a:pt x="190870" y="12884"/>
                    </a:cubicBezTo>
                    <a:cubicBezTo>
                      <a:pt x="184263" y="4955"/>
                      <a:pt x="175674" y="991"/>
                      <a:pt x="165103" y="991"/>
                    </a:cubicBezTo>
                    <a:cubicBezTo>
                      <a:pt x="120837" y="-330"/>
                      <a:pt x="75909" y="-330"/>
                      <a:pt x="31643" y="991"/>
                    </a:cubicBezTo>
                    <a:cubicBezTo>
                      <a:pt x="10501" y="1652"/>
                      <a:pt x="1912" y="14205"/>
                      <a:pt x="1251" y="34026"/>
                    </a:cubicBezTo>
                    <a:cubicBezTo>
                      <a:pt x="-71" y="89524"/>
                      <a:pt x="-731" y="144362"/>
                      <a:pt x="1251" y="199860"/>
                    </a:cubicBezTo>
                    <a:cubicBezTo>
                      <a:pt x="2572" y="227609"/>
                      <a:pt x="8519" y="233555"/>
                      <a:pt x="37589" y="234877"/>
                    </a:cubicBezTo>
                    <a:cubicBezTo>
                      <a:pt x="78552" y="236859"/>
                      <a:pt x="119515" y="236198"/>
                      <a:pt x="160478" y="234877"/>
                    </a:cubicBezTo>
                    <a:cubicBezTo>
                      <a:pt x="172371" y="234877"/>
                      <a:pt x="182942" y="230913"/>
                      <a:pt x="192192" y="222984"/>
                    </a:cubicBezTo>
                    <a:cubicBezTo>
                      <a:pt x="241083" y="222984"/>
                      <a:pt x="290635" y="222323"/>
                      <a:pt x="339526" y="223645"/>
                    </a:cubicBezTo>
                    <a:cubicBezTo>
                      <a:pt x="357365" y="224306"/>
                      <a:pt x="365954" y="219681"/>
                      <a:pt x="363972" y="199860"/>
                    </a:cubicBezTo>
                    <a:cubicBezTo>
                      <a:pt x="362650" y="184003"/>
                      <a:pt x="364632" y="167486"/>
                      <a:pt x="363311" y="151629"/>
                    </a:cubicBezTo>
                    <a:cubicBezTo>
                      <a:pt x="361990" y="133791"/>
                      <a:pt x="367275" y="126523"/>
                      <a:pt x="386435" y="126523"/>
                    </a:cubicBezTo>
                    <a:cubicBezTo>
                      <a:pt x="658641" y="127184"/>
                      <a:pt x="930847" y="127184"/>
                      <a:pt x="1203053" y="126523"/>
                    </a:cubicBezTo>
                    <a:cubicBezTo>
                      <a:pt x="1218249" y="126523"/>
                      <a:pt x="1224195" y="131808"/>
                      <a:pt x="1230802" y="145022"/>
                    </a:cubicBezTo>
                    <a:cubicBezTo>
                      <a:pt x="1250623" y="187968"/>
                      <a:pt x="1292907" y="206467"/>
                      <a:pt x="1339817" y="196556"/>
                    </a:cubicBezTo>
                    <a:cubicBezTo>
                      <a:pt x="1379458" y="187968"/>
                      <a:pt x="1397957" y="158897"/>
                      <a:pt x="1411832" y="124541"/>
                    </a:cubicBezTo>
                    <a:cubicBezTo>
                      <a:pt x="1411832" y="108684"/>
                      <a:pt x="1411832" y="92167"/>
                      <a:pt x="1411832" y="76310"/>
                    </a:cubicBezTo>
                    <a:cubicBezTo>
                      <a:pt x="1411171" y="74989"/>
                      <a:pt x="1409189" y="74328"/>
                      <a:pt x="1409189" y="73007"/>
                    </a:cubicBezTo>
                    <a:close/>
                  </a:path>
                </a:pathLst>
              </a:custGeom>
              <a:grpFill/>
              <a:ln w="6599" cap="flat">
                <a:noFill/>
                <a:prstDash val="solid"/>
                <a:miter/>
              </a:ln>
            </p:spPr>
            <p:txBody>
              <a:bodyPr rtlCol="0" anchor="ctr"/>
              <a:lstStyle/>
              <a:p>
                <a:endParaRPr lang="en-US"/>
              </a:p>
            </p:txBody>
          </p:sp>
          <p:sp>
            <p:nvSpPr>
              <p:cNvPr id="70" name="Freeform: Shape 69">
                <a:extLst>
                  <a:ext uri="{FF2B5EF4-FFF2-40B4-BE49-F238E27FC236}">
                    <a16:creationId xmlns:a16="http://schemas.microsoft.com/office/drawing/2014/main" id="{C36CAA8C-CBDE-4BC9-ADAC-9B9B329BE1DC}"/>
                  </a:ext>
                </a:extLst>
              </p:cNvPr>
              <p:cNvSpPr/>
              <p:nvPr userDrawn="1"/>
            </p:nvSpPr>
            <p:spPr>
              <a:xfrm flipH="1">
                <a:off x="955830" y="4190397"/>
                <a:ext cx="643402" cy="634359"/>
              </a:xfrm>
              <a:custGeom>
                <a:avLst/>
                <a:gdLst>
                  <a:gd name="connsiteX0" fmla="*/ 1129160 w 1181053"/>
                  <a:gd name="connsiteY0" fmla="*/ 979148 h 1164453"/>
                  <a:gd name="connsiteX1" fmla="*/ 1108019 w 1181053"/>
                  <a:gd name="connsiteY1" fmla="*/ 942810 h 1164453"/>
                  <a:gd name="connsiteX2" fmla="*/ 1109340 w 1181053"/>
                  <a:gd name="connsiteY2" fmla="*/ 104390 h 1164453"/>
                  <a:gd name="connsiteX3" fmla="*/ 1074984 w 1181053"/>
                  <a:gd name="connsiteY3" fmla="*/ 71355 h 1164453"/>
                  <a:gd name="connsiteX4" fmla="*/ 383898 w 1181053"/>
                  <a:gd name="connsiteY4" fmla="*/ 72016 h 1164453"/>
                  <a:gd name="connsiteX5" fmla="*/ 349542 w 1181053"/>
                  <a:gd name="connsiteY5" fmla="*/ 69373 h 1164453"/>
                  <a:gd name="connsiteX6" fmla="*/ 348221 w 1181053"/>
                  <a:gd name="connsiteY6" fmla="*/ 1321 h 1164453"/>
                  <a:gd name="connsiteX7" fmla="*/ 337650 w 1181053"/>
                  <a:gd name="connsiteY7" fmla="*/ 1982 h 1164453"/>
                  <a:gd name="connsiteX8" fmla="*/ 32409 w 1181053"/>
                  <a:gd name="connsiteY8" fmla="*/ 0 h 1164453"/>
                  <a:gd name="connsiteX9" fmla="*/ 35 w 1181053"/>
                  <a:gd name="connsiteY9" fmla="*/ 30392 h 1164453"/>
                  <a:gd name="connsiteX10" fmla="*/ 35 w 1181053"/>
                  <a:gd name="connsiteY10" fmla="*/ 180369 h 1164453"/>
                  <a:gd name="connsiteX11" fmla="*/ 29766 w 1181053"/>
                  <a:gd name="connsiteY11" fmla="*/ 210101 h 1164453"/>
                  <a:gd name="connsiteX12" fmla="*/ 177101 w 1181053"/>
                  <a:gd name="connsiteY12" fmla="*/ 210101 h 1164453"/>
                  <a:gd name="connsiteX13" fmla="*/ 292062 w 1181053"/>
                  <a:gd name="connsiteY13" fmla="*/ 209440 h 1164453"/>
                  <a:gd name="connsiteX14" fmla="*/ 349542 w 1181053"/>
                  <a:gd name="connsiteY14" fmla="*/ 147996 h 1164453"/>
                  <a:gd name="connsiteX15" fmla="*/ 381256 w 1181053"/>
                  <a:gd name="connsiteY15" fmla="*/ 146014 h 1164453"/>
                  <a:gd name="connsiteX16" fmla="*/ 1021467 w 1181053"/>
                  <a:gd name="connsiteY16" fmla="*/ 145353 h 1164453"/>
                  <a:gd name="connsiteX17" fmla="*/ 1054502 w 1181053"/>
                  <a:gd name="connsiteY17" fmla="*/ 177066 h 1164453"/>
                  <a:gd name="connsiteX18" fmla="*/ 1054502 w 1181053"/>
                  <a:gd name="connsiteY18" fmla="*/ 945453 h 1164453"/>
                  <a:gd name="connsiteX19" fmla="*/ 1032699 w 1181053"/>
                  <a:gd name="connsiteY19" fmla="*/ 985755 h 1164453"/>
                  <a:gd name="connsiteX20" fmla="*/ 997022 w 1181053"/>
                  <a:gd name="connsiteY20" fmla="*/ 1102037 h 1164453"/>
                  <a:gd name="connsiteX21" fmla="*/ 1094805 w 1181053"/>
                  <a:gd name="connsiteY21" fmla="*/ 1164142 h 1164453"/>
                  <a:gd name="connsiteX22" fmla="*/ 1178712 w 1181053"/>
                  <a:gd name="connsiteY22" fmla="*/ 1090145 h 1164453"/>
                  <a:gd name="connsiteX23" fmla="*/ 1129160 w 1181053"/>
                  <a:gd name="connsiteY23" fmla="*/ 979148 h 1164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181053" h="1164453">
                    <a:moveTo>
                      <a:pt x="1129160" y="979148"/>
                    </a:moveTo>
                    <a:cubicBezTo>
                      <a:pt x="1110001" y="971220"/>
                      <a:pt x="1108019" y="959988"/>
                      <a:pt x="1108019" y="942810"/>
                    </a:cubicBezTo>
                    <a:cubicBezTo>
                      <a:pt x="1108679" y="663337"/>
                      <a:pt x="1108019" y="383863"/>
                      <a:pt x="1109340" y="104390"/>
                    </a:cubicBezTo>
                    <a:cubicBezTo>
                      <a:pt x="1109340" y="75980"/>
                      <a:pt x="1100751" y="71355"/>
                      <a:pt x="1074984" y="71355"/>
                    </a:cubicBezTo>
                    <a:cubicBezTo>
                      <a:pt x="844402" y="72676"/>
                      <a:pt x="614480" y="72016"/>
                      <a:pt x="383898" y="72016"/>
                    </a:cubicBezTo>
                    <a:cubicBezTo>
                      <a:pt x="372666" y="72016"/>
                      <a:pt x="360774" y="73998"/>
                      <a:pt x="349542" y="69373"/>
                    </a:cubicBezTo>
                    <a:cubicBezTo>
                      <a:pt x="350863" y="46909"/>
                      <a:pt x="352845" y="23785"/>
                      <a:pt x="348221" y="1321"/>
                    </a:cubicBezTo>
                    <a:cubicBezTo>
                      <a:pt x="344917" y="1321"/>
                      <a:pt x="340953" y="1982"/>
                      <a:pt x="337650" y="1982"/>
                    </a:cubicBezTo>
                    <a:cubicBezTo>
                      <a:pt x="235903" y="1321"/>
                      <a:pt x="134156" y="1321"/>
                      <a:pt x="32409" y="0"/>
                    </a:cubicBezTo>
                    <a:cubicBezTo>
                      <a:pt x="9946" y="0"/>
                      <a:pt x="-626" y="5946"/>
                      <a:pt x="35" y="30392"/>
                    </a:cubicBezTo>
                    <a:cubicBezTo>
                      <a:pt x="1357" y="80605"/>
                      <a:pt x="1357" y="130157"/>
                      <a:pt x="35" y="180369"/>
                    </a:cubicBezTo>
                    <a:cubicBezTo>
                      <a:pt x="-626" y="202173"/>
                      <a:pt x="7964" y="210761"/>
                      <a:pt x="29766" y="210101"/>
                    </a:cubicBezTo>
                    <a:cubicBezTo>
                      <a:pt x="78658" y="209440"/>
                      <a:pt x="128210" y="210101"/>
                      <a:pt x="177101" y="210101"/>
                    </a:cubicBezTo>
                    <a:cubicBezTo>
                      <a:pt x="215421" y="210101"/>
                      <a:pt x="253741" y="209440"/>
                      <a:pt x="292062" y="209440"/>
                    </a:cubicBezTo>
                    <a:cubicBezTo>
                      <a:pt x="352845" y="209440"/>
                      <a:pt x="352845" y="209440"/>
                      <a:pt x="349542" y="147996"/>
                    </a:cubicBezTo>
                    <a:cubicBezTo>
                      <a:pt x="360113" y="147335"/>
                      <a:pt x="370684" y="146014"/>
                      <a:pt x="381256" y="146014"/>
                    </a:cubicBezTo>
                    <a:cubicBezTo>
                      <a:pt x="594660" y="146014"/>
                      <a:pt x="808063" y="146674"/>
                      <a:pt x="1021467" y="145353"/>
                    </a:cubicBezTo>
                    <a:cubicBezTo>
                      <a:pt x="1046574" y="145353"/>
                      <a:pt x="1054502" y="150638"/>
                      <a:pt x="1054502" y="177066"/>
                    </a:cubicBezTo>
                    <a:cubicBezTo>
                      <a:pt x="1053181" y="433415"/>
                      <a:pt x="1053842" y="689764"/>
                      <a:pt x="1054502" y="945453"/>
                    </a:cubicBezTo>
                    <a:cubicBezTo>
                      <a:pt x="1054502" y="964613"/>
                      <a:pt x="1049877" y="975184"/>
                      <a:pt x="1032699" y="985755"/>
                    </a:cubicBezTo>
                    <a:cubicBezTo>
                      <a:pt x="995701" y="1008219"/>
                      <a:pt x="982487" y="1057771"/>
                      <a:pt x="997022" y="1102037"/>
                    </a:cubicBezTo>
                    <a:cubicBezTo>
                      <a:pt x="1010897" y="1144322"/>
                      <a:pt x="1047895" y="1167446"/>
                      <a:pt x="1094805" y="1164142"/>
                    </a:cubicBezTo>
                    <a:cubicBezTo>
                      <a:pt x="1137089" y="1161499"/>
                      <a:pt x="1170784" y="1131768"/>
                      <a:pt x="1178712" y="1090145"/>
                    </a:cubicBezTo>
                    <a:cubicBezTo>
                      <a:pt x="1187962" y="1041914"/>
                      <a:pt x="1169463" y="996326"/>
                      <a:pt x="1129160" y="979148"/>
                    </a:cubicBezTo>
                    <a:close/>
                  </a:path>
                </a:pathLst>
              </a:custGeom>
              <a:grpFill/>
              <a:ln w="6599" cap="flat">
                <a:noFill/>
                <a:prstDash val="solid"/>
                <a:miter/>
              </a:ln>
            </p:spPr>
            <p:txBody>
              <a:bodyPr rtlCol="0" anchor="ctr"/>
              <a:lstStyle/>
              <a:p>
                <a:endParaRPr lang="en-US"/>
              </a:p>
            </p:txBody>
          </p:sp>
          <p:sp>
            <p:nvSpPr>
              <p:cNvPr id="87" name="Freeform: Shape 86">
                <a:extLst>
                  <a:ext uri="{FF2B5EF4-FFF2-40B4-BE49-F238E27FC236}">
                    <a16:creationId xmlns:a16="http://schemas.microsoft.com/office/drawing/2014/main" id="{9FE059B7-412E-4650-8EF3-9B138089D6F0}"/>
                  </a:ext>
                </a:extLst>
              </p:cNvPr>
              <p:cNvSpPr/>
              <p:nvPr userDrawn="1"/>
            </p:nvSpPr>
            <p:spPr>
              <a:xfrm rot="16200000" flipH="1">
                <a:off x="1069293" y="1820916"/>
                <a:ext cx="748053" cy="311825"/>
              </a:xfrm>
              <a:custGeom>
                <a:avLst/>
                <a:gdLst>
                  <a:gd name="connsiteX0" fmla="*/ 99133 w 1373154"/>
                  <a:gd name="connsiteY0" fmla="*/ 196463 h 572397"/>
                  <a:gd name="connsiteX1" fmla="*/ 185023 w 1373154"/>
                  <a:gd name="connsiteY1" fmla="*/ 121805 h 572397"/>
                  <a:gd name="connsiteX2" fmla="*/ 216075 w 1373154"/>
                  <a:gd name="connsiteY2" fmla="*/ 100002 h 572397"/>
                  <a:gd name="connsiteX3" fmla="*/ 1238829 w 1373154"/>
                  <a:gd name="connsiteY3" fmla="*/ 100002 h 572397"/>
                  <a:gd name="connsiteX4" fmla="*/ 1265257 w 1373154"/>
                  <a:gd name="connsiteY4" fmla="*/ 101984 h 572397"/>
                  <a:gd name="connsiteX5" fmla="*/ 1264596 w 1373154"/>
                  <a:gd name="connsiteY5" fmla="*/ 200428 h 572397"/>
                  <a:gd name="connsiteX6" fmla="*/ 1243454 w 1373154"/>
                  <a:gd name="connsiteY6" fmla="*/ 221570 h 572397"/>
                  <a:gd name="connsiteX7" fmla="*/ 1164171 w 1373154"/>
                  <a:gd name="connsiteY7" fmla="*/ 223552 h 572397"/>
                  <a:gd name="connsiteX8" fmla="*/ 1164831 w 1373154"/>
                  <a:gd name="connsiteY8" fmla="*/ 258568 h 572397"/>
                  <a:gd name="connsiteX9" fmla="*/ 1158885 w 1373154"/>
                  <a:gd name="connsiteY9" fmla="*/ 525489 h 572397"/>
                  <a:gd name="connsiteX10" fmla="*/ 1207116 w 1373154"/>
                  <a:gd name="connsiteY10" fmla="*/ 572398 h 572397"/>
                  <a:gd name="connsiteX11" fmla="*/ 1324719 w 1373154"/>
                  <a:gd name="connsiteY11" fmla="*/ 572398 h 572397"/>
                  <a:gd name="connsiteX12" fmla="*/ 1372950 w 1373154"/>
                  <a:gd name="connsiteY12" fmla="*/ 522846 h 572397"/>
                  <a:gd name="connsiteX13" fmla="*/ 1367665 w 1373154"/>
                  <a:gd name="connsiteY13" fmla="*/ 224212 h 572397"/>
                  <a:gd name="connsiteX14" fmla="*/ 1335291 w 1373154"/>
                  <a:gd name="connsiteY14" fmla="*/ 185892 h 572397"/>
                  <a:gd name="connsiteX15" fmla="*/ 1335291 w 1373154"/>
                  <a:gd name="connsiteY15" fmla="*/ 53093 h 572397"/>
                  <a:gd name="connsiteX16" fmla="*/ 1306881 w 1373154"/>
                  <a:gd name="connsiteY16" fmla="*/ 27326 h 572397"/>
                  <a:gd name="connsiteX17" fmla="*/ 192951 w 1373154"/>
                  <a:gd name="connsiteY17" fmla="*/ 27986 h 572397"/>
                  <a:gd name="connsiteX18" fmla="*/ 143399 w 1373154"/>
                  <a:gd name="connsiteY18" fmla="*/ 14112 h 572397"/>
                  <a:gd name="connsiteX19" fmla="*/ 31081 w 1373154"/>
                  <a:gd name="connsiteY19" fmla="*/ 23362 h 572397"/>
                  <a:gd name="connsiteX20" fmla="*/ 7957 w 1373154"/>
                  <a:gd name="connsiteY20" fmla="*/ 139644 h 572397"/>
                  <a:gd name="connsiteX21" fmla="*/ 99133 w 1373154"/>
                  <a:gd name="connsiteY21" fmla="*/ 196463 h 572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73154" h="572397">
                    <a:moveTo>
                      <a:pt x="99133" y="196463"/>
                    </a:moveTo>
                    <a:cubicBezTo>
                      <a:pt x="144060" y="193160"/>
                      <a:pt x="175773" y="168053"/>
                      <a:pt x="185023" y="121805"/>
                    </a:cubicBezTo>
                    <a:cubicBezTo>
                      <a:pt x="188987" y="100663"/>
                      <a:pt x="199558" y="100002"/>
                      <a:pt x="216075" y="100002"/>
                    </a:cubicBezTo>
                    <a:cubicBezTo>
                      <a:pt x="556993" y="100002"/>
                      <a:pt x="897911" y="100002"/>
                      <a:pt x="1238829" y="100002"/>
                    </a:cubicBezTo>
                    <a:cubicBezTo>
                      <a:pt x="1247418" y="100002"/>
                      <a:pt x="1256668" y="101323"/>
                      <a:pt x="1265257" y="101984"/>
                    </a:cubicBezTo>
                    <a:cubicBezTo>
                      <a:pt x="1265257" y="135019"/>
                      <a:pt x="1263936" y="167393"/>
                      <a:pt x="1264596" y="200428"/>
                    </a:cubicBezTo>
                    <a:cubicBezTo>
                      <a:pt x="1265257" y="216945"/>
                      <a:pt x="1259311" y="221570"/>
                      <a:pt x="1243454" y="221570"/>
                    </a:cubicBezTo>
                    <a:cubicBezTo>
                      <a:pt x="1217026" y="221570"/>
                      <a:pt x="1190599" y="218266"/>
                      <a:pt x="1164171" y="223552"/>
                    </a:cubicBezTo>
                    <a:cubicBezTo>
                      <a:pt x="1164171" y="235444"/>
                      <a:pt x="1164171" y="246676"/>
                      <a:pt x="1164831" y="258568"/>
                    </a:cubicBezTo>
                    <a:cubicBezTo>
                      <a:pt x="1168796" y="347762"/>
                      <a:pt x="1156903" y="436295"/>
                      <a:pt x="1158885" y="525489"/>
                    </a:cubicBezTo>
                    <a:cubicBezTo>
                      <a:pt x="1160207" y="571737"/>
                      <a:pt x="1158885" y="572398"/>
                      <a:pt x="1207116" y="572398"/>
                    </a:cubicBezTo>
                    <a:cubicBezTo>
                      <a:pt x="1246097" y="572398"/>
                      <a:pt x="1285739" y="572398"/>
                      <a:pt x="1324719" y="572398"/>
                    </a:cubicBezTo>
                    <a:cubicBezTo>
                      <a:pt x="1372950" y="572398"/>
                      <a:pt x="1372289" y="572398"/>
                      <a:pt x="1372950" y="522846"/>
                    </a:cubicBezTo>
                    <a:cubicBezTo>
                      <a:pt x="1374932" y="423081"/>
                      <a:pt x="1361718" y="323977"/>
                      <a:pt x="1367665" y="224212"/>
                    </a:cubicBezTo>
                    <a:cubicBezTo>
                      <a:pt x="1340576" y="224873"/>
                      <a:pt x="1333969" y="212320"/>
                      <a:pt x="1335291" y="185892"/>
                    </a:cubicBezTo>
                    <a:cubicBezTo>
                      <a:pt x="1337933" y="141626"/>
                      <a:pt x="1335291" y="97359"/>
                      <a:pt x="1335291" y="53093"/>
                    </a:cubicBezTo>
                    <a:cubicBezTo>
                      <a:pt x="1342558" y="26004"/>
                      <a:pt x="1325380" y="27326"/>
                      <a:pt x="1306881" y="27326"/>
                    </a:cubicBezTo>
                    <a:cubicBezTo>
                      <a:pt x="935571" y="27326"/>
                      <a:pt x="564261" y="27326"/>
                      <a:pt x="192951" y="27986"/>
                    </a:cubicBezTo>
                    <a:cubicBezTo>
                      <a:pt x="174452" y="27986"/>
                      <a:pt x="159256" y="24683"/>
                      <a:pt x="143399" y="14112"/>
                    </a:cubicBezTo>
                    <a:cubicBezTo>
                      <a:pt x="109043" y="-8352"/>
                      <a:pt x="60812" y="-3066"/>
                      <a:pt x="31081" y="23362"/>
                    </a:cubicBezTo>
                    <a:cubicBezTo>
                      <a:pt x="1350" y="50450"/>
                      <a:pt x="-8560" y="100002"/>
                      <a:pt x="7957" y="139644"/>
                    </a:cubicBezTo>
                    <a:cubicBezTo>
                      <a:pt x="22492" y="177303"/>
                      <a:pt x="58170" y="199767"/>
                      <a:pt x="99133" y="196463"/>
                    </a:cubicBezTo>
                    <a:close/>
                  </a:path>
                </a:pathLst>
              </a:custGeom>
              <a:grpFill/>
              <a:ln w="6599" cap="flat">
                <a:noFill/>
                <a:prstDash val="solid"/>
                <a:miter/>
              </a:ln>
            </p:spPr>
            <p:txBody>
              <a:bodyPr rtlCol="0" anchor="ctr"/>
              <a:lstStyle/>
              <a:p>
                <a:endParaRPr lang="en-US"/>
              </a:p>
            </p:txBody>
          </p:sp>
          <p:sp>
            <p:nvSpPr>
              <p:cNvPr id="88" name="Freeform: Shape 87">
                <a:extLst>
                  <a:ext uri="{FF2B5EF4-FFF2-40B4-BE49-F238E27FC236}">
                    <a16:creationId xmlns:a16="http://schemas.microsoft.com/office/drawing/2014/main" id="{76DA1E9E-C3EF-4052-B739-AB5261881BA3}"/>
                  </a:ext>
                </a:extLst>
              </p:cNvPr>
              <p:cNvSpPr/>
              <p:nvPr userDrawn="1"/>
            </p:nvSpPr>
            <p:spPr>
              <a:xfrm rot="16200000" flipH="1">
                <a:off x="1120766" y="2289790"/>
                <a:ext cx="497194" cy="459738"/>
              </a:xfrm>
              <a:custGeom>
                <a:avLst/>
                <a:gdLst>
                  <a:gd name="connsiteX0" fmla="*/ 96662 w 912667"/>
                  <a:gd name="connsiteY0" fmla="*/ 195773 h 843913"/>
                  <a:gd name="connsiteX1" fmla="*/ 186517 w 912667"/>
                  <a:gd name="connsiteY1" fmla="*/ 119133 h 843913"/>
                  <a:gd name="connsiteX2" fmla="*/ 210302 w 912667"/>
                  <a:gd name="connsiteY2" fmla="*/ 99312 h 843913"/>
                  <a:gd name="connsiteX3" fmla="*/ 759338 w 912667"/>
                  <a:gd name="connsiteY3" fmla="*/ 99312 h 843913"/>
                  <a:gd name="connsiteX4" fmla="*/ 783123 w 912667"/>
                  <a:gd name="connsiteY4" fmla="*/ 123758 h 843913"/>
                  <a:gd name="connsiteX5" fmla="*/ 782462 w 912667"/>
                  <a:gd name="connsiteY5" fmla="*/ 434284 h 843913"/>
                  <a:gd name="connsiteX6" fmla="*/ 724321 w 912667"/>
                  <a:gd name="connsiteY6" fmla="*/ 492425 h 843913"/>
                  <a:gd name="connsiteX7" fmla="*/ 701197 w 912667"/>
                  <a:gd name="connsiteY7" fmla="*/ 517531 h 843913"/>
                  <a:gd name="connsiteX8" fmla="*/ 701197 w 912667"/>
                  <a:gd name="connsiteY8" fmla="*/ 667508 h 843913"/>
                  <a:gd name="connsiteX9" fmla="*/ 704500 w 912667"/>
                  <a:gd name="connsiteY9" fmla="*/ 665526 h 843913"/>
                  <a:gd name="connsiteX10" fmla="*/ 702518 w 912667"/>
                  <a:gd name="connsiteY10" fmla="*/ 820789 h 843913"/>
                  <a:gd name="connsiteX11" fmla="*/ 724982 w 912667"/>
                  <a:gd name="connsiteY11" fmla="*/ 843914 h 843913"/>
                  <a:gd name="connsiteX12" fmla="*/ 888173 w 912667"/>
                  <a:gd name="connsiteY12" fmla="*/ 843914 h 843913"/>
                  <a:gd name="connsiteX13" fmla="*/ 911958 w 912667"/>
                  <a:gd name="connsiteY13" fmla="*/ 819468 h 843913"/>
                  <a:gd name="connsiteX14" fmla="*/ 910637 w 912667"/>
                  <a:gd name="connsiteY14" fmla="*/ 672133 h 843913"/>
                  <a:gd name="connsiteX15" fmla="*/ 910637 w 912667"/>
                  <a:gd name="connsiteY15" fmla="*/ 672133 h 843913"/>
                  <a:gd name="connsiteX16" fmla="*/ 911958 w 912667"/>
                  <a:gd name="connsiteY16" fmla="*/ 666848 h 843913"/>
                  <a:gd name="connsiteX17" fmla="*/ 912619 w 912667"/>
                  <a:gd name="connsiteY17" fmla="*/ 522156 h 843913"/>
                  <a:gd name="connsiteX18" fmla="*/ 883548 w 912667"/>
                  <a:gd name="connsiteY18" fmla="*/ 493085 h 843913"/>
                  <a:gd name="connsiteX19" fmla="*/ 855799 w 912667"/>
                  <a:gd name="connsiteY19" fmla="*/ 464676 h 843913"/>
                  <a:gd name="connsiteX20" fmla="*/ 856460 w 912667"/>
                  <a:gd name="connsiteY20" fmla="*/ 82134 h 843913"/>
                  <a:gd name="connsiteX21" fmla="*/ 818800 w 912667"/>
                  <a:gd name="connsiteY21" fmla="*/ 45796 h 843913"/>
                  <a:gd name="connsiteX22" fmla="*/ 203034 w 912667"/>
                  <a:gd name="connsiteY22" fmla="*/ 45796 h 843913"/>
                  <a:gd name="connsiteX23" fmla="*/ 166035 w 912667"/>
                  <a:gd name="connsiteY23" fmla="*/ 31260 h 843913"/>
                  <a:gd name="connsiteX24" fmla="*/ 48432 w 912667"/>
                  <a:gd name="connsiteY24" fmla="*/ 11440 h 843913"/>
                  <a:gd name="connsiteX25" fmla="*/ 4165 w 912667"/>
                  <a:gd name="connsiteY25" fmla="*/ 127722 h 843913"/>
                  <a:gd name="connsiteX26" fmla="*/ 96662 w 912667"/>
                  <a:gd name="connsiteY26" fmla="*/ 195773 h 843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12667" h="843913">
                    <a:moveTo>
                      <a:pt x="96662" y="195773"/>
                    </a:moveTo>
                    <a:cubicBezTo>
                      <a:pt x="142911" y="194452"/>
                      <a:pt x="177267" y="166703"/>
                      <a:pt x="186517" y="119133"/>
                    </a:cubicBezTo>
                    <a:cubicBezTo>
                      <a:pt x="189820" y="102615"/>
                      <a:pt x="195766" y="99312"/>
                      <a:pt x="210302" y="99312"/>
                    </a:cubicBezTo>
                    <a:cubicBezTo>
                      <a:pt x="393314" y="99973"/>
                      <a:pt x="576326" y="99973"/>
                      <a:pt x="759338" y="99312"/>
                    </a:cubicBezTo>
                    <a:cubicBezTo>
                      <a:pt x="778498" y="99312"/>
                      <a:pt x="783123" y="105258"/>
                      <a:pt x="783123" y="123758"/>
                    </a:cubicBezTo>
                    <a:cubicBezTo>
                      <a:pt x="782462" y="227486"/>
                      <a:pt x="782462" y="330555"/>
                      <a:pt x="782462" y="434284"/>
                    </a:cubicBezTo>
                    <a:cubicBezTo>
                      <a:pt x="782462" y="491764"/>
                      <a:pt x="782462" y="492425"/>
                      <a:pt x="724321" y="492425"/>
                    </a:cubicBezTo>
                    <a:cubicBezTo>
                      <a:pt x="704500" y="492425"/>
                      <a:pt x="700536" y="499692"/>
                      <a:pt x="701197" y="517531"/>
                    </a:cubicBezTo>
                    <a:cubicBezTo>
                      <a:pt x="701858" y="567744"/>
                      <a:pt x="701197" y="617296"/>
                      <a:pt x="701197" y="667508"/>
                    </a:cubicBezTo>
                    <a:cubicBezTo>
                      <a:pt x="701858" y="666187"/>
                      <a:pt x="703179" y="665526"/>
                      <a:pt x="704500" y="665526"/>
                    </a:cubicBezTo>
                    <a:cubicBezTo>
                      <a:pt x="699876" y="717060"/>
                      <a:pt x="703179" y="768595"/>
                      <a:pt x="702518" y="820789"/>
                    </a:cubicBezTo>
                    <a:cubicBezTo>
                      <a:pt x="702518" y="835985"/>
                      <a:pt x="709125" y="843914"/>
                      <a:pt x="724982" y="843914"/>
                    </a:cubicBezTo>
                    <a:cubicBezTo>
                      <a:pt x="779159" y="843914"/>
                      <a:pt x="833996" y="843914"/>
                      <a:pt x="888173" y="843914"/>
                    </a:cubicBezTo>
                    <a:cubicBezTo>
                      <a:pt x="905351" y="843914"/>
                      <a:pt x="911958" y="835985"/>
                      <a:pt x="911958" y="819468"/>
                    </a:cubicBezTo>
                    <a:cubicBezTo>
                      <a:pt x="911298" y="770577"/>
                      <a:pt x="911298" y="721685"/>
                      <a:pt x="910637" y="672133"/>
                    </a:cubicBezTo>
                    <a:cubicBezTo>
                      <a:pt x="910637" y="672133"/>
                      <a:pt x="910637" y="672133"/>
                      <a:pt x="910637" y="672133"/>
                    </a:cubicBezTo>
                    <a:cubicBezTo>
                      <a:pt x="911298" y="670151"/>
                      <a:pt x="911298" y="668830"/>
                      <a:pt x="911958" y="666848"/>
                    </a:cubicBezTo>
                    <a:cubicBezTo>
                      <a:pt x="911958" y="618617"/>
                      <a:pt x="910637" y="570387"/>
                      <a:pt x="912619" y="522156"/>
                    </a:cubicBezTo>
                    <a:cubicBezTo>
                      <a:pt x="913280" y="499031"/>
                      <a:pt x="907333" y="488460"/>
                      <a:pt x="883548" y="493085"/>
                    </a:cubicBezTo>
                    <a:cubicBezTo>
                      <a:pt x="860424" y="497049"/>
                      <a:pt x="855799" y="486478"/>
                      <a:pt x="855799" y="464676"/>
                    </a:cubicBezTo>
                    <a:cubicBezTo>
                      <a:pt x="856460" y="337162"/>
                      <a:pt x="856460" y="209648"/>
                      <a:pt x="856460" y="82134"/>
                    </a:cubicBezTo>
                    <a:cubicBezTo>
                      <a:pt x="856460" y="39189"/>
                      <a:pt x="859763" y="45796"/>
                      <a:pt x="818800" y="45796"/>
                    </a:cubicBezTo>
                    <a:cubicBezTo>
                      <a:pt x="613325" y="45796"/>
                      <a:pt x="408510" y="45796"/>
                      <a:pt x="203034" y="45796"/>
                    </a:cubicBezTo>
                    <a:cubicBezTo>
                      <a:pt x="188499" y="45796"/>
                      <a:pt x="177267" y="44474"/>
                      <a:pt x="166035" y="31260"/>
                    </a:cubicBezTo>
                    <a:cubicBezTo>
                      <a:pt x="138286" y="-1774"/>
                      <a:pt x="86091" y="-9042"/>
                      <a:pt x="48432" y="11440"/>
                    </a:cubicBezTo>
                    <a:cubicBezTo>
                      <a:pt x="10111" y="32582"/>
                      <a:pt x="-9049" y="81473"/>
                      <a:pt x="4165" y="127722"/>
                    </a:cubicBezTo>
                    <a:cubicBezTo>
                      <a:pt x="15397" y="171327"/>
                      <a:pt x="50414" y="196434"/>
                      <a:pt x="96662" y="195773"/>
                    </a:cubicBezTo>
                    <a:close/>
                  </a:path>
                </a:pathLst>
              </a:custGeom>
              <a:grpFill/>
              <a:ln w="6599" cap="flat">
                <a:noFill/>
                <a:prstDash val="solid"/>
                <a:miter/>
              </a:ln>
            </p:spPr>
            <p:txBody>
              <a:bodyPr rtlCol="0" anchor="ctr"/>
              <a:lstStyle/>
              <a:p>
                <a:endParaRPr lang="en-US"/>
              </a:p>
            </p:txBody>
          </p:sp>
          <p:sp>
            <p:nvSpPr>
              <p:cNvPr id="89" name="Freeform: Shape 88">
                <a:extLst>
                  <a:ext uri="{FF2B5EF4-FFF2-40B4-BE49-F238E27FC236}">
                    <a16:creationId xmlns:a16="http://schemas.microsoft.com/office/drawing/2014/main" id="{9AE258E7-1627-4F85-BE58-CE26AE080072}"/>
                  </a:ext>
                </a:extLst>
              </p:cNvPr>
              <p:cNvSpPr/>
              <p:nvPr userDrawn="1"/>
            </p:nvSpPr>
            <p:spPr>
              <a:xfrm flipH="1">
                <a:off x="830109" y="3801796"/>
                <a:ext cx="769123" cy="128635"/>
              </a:xfrm>
              <a:custGeom>
                <a:avLst/>
                <a:gdLst>
                  <a:gd name="connsiteX0" fmla="*/ 1409189 w 1411831"/>
                  <a:gd name="connsiteY0" fmla="*/ 73007 h 236127"/>
                  <a:gd name="connsiteX1" fmla="*/ 1238730 w 1411831"/>
                  <a:gd name="connsiteY1" fmla="*/ 45257 h 236127"/>
                  <a:gd name="connsiteX2" fmla="*/ 1212963 w 1411831"/>
                  <a:gd name="connsiteY2" fmla="*/ 55168 h 236127"/>
                  <a:gd name="connsiteX3" fmla="*/ 385775 w 1411831"/>
                  <a:gd name="connsiteY3" fmla="*/ 55168 h 236127"/>
                  <a:gd name="connsiteX4" fmla="*/ 363972 w 1411831"/>
                  <a:gd name="connsiteY4" fmla="*/ 34687 h 236127"/>
                  <a:gd name="connsiteX5" fmla="*/ 340848 w 1411831"/>
                  <a:gd name="connsiteY5" fmla="*/ 12884 h 236127"/>
                  <a:gd name="connsiteX6" fmla="*/ 190870 w 1411831"/>
                  <a:gd name="connsiteY6" fmla="*/ 12884 h 236127"/>
                  <a:gd name="connsiteX7" fmla="*/ 165103 w 1411831"/>
                  <a:gd name="connsiteY7" fmla="*/ 991 h 236127"/>
                  <a:gd name="connsiteX8" fmla="*/ 31643 w 1411831"/>
                  <a:gd name="connsiteY8" fmla="*/ 991 h 236127"/>
                  <a:gd name="connsiteX9" fmla="*/ 1251 w 1411831"/>
                  <a:gd name="connsiteY9" fmla="*/ 34026 h 236127"/>
                  <a:gd name="connsiteX10" fmla="*/ 1251 w 1411831"/>
                  <a:gd name="connsiteY10" fmla="*/ 199860 h 236127"/>
                  <a:gd name="connsiteX11" fmla="*/ 37589 w 1411831"/>
                  <a:gd name="connsiteY11" fmla="*/ 234877 h 236127"/>
                  <a:gd name="connsiteX12" fmla="*/ 160478 w 1411831"/>
                  <a:gd name="connsiteY12" fmla="*/ 234877 h 236127"/>
                  <a:gd name="connsiteX13" fmla="*/ 192192 w 1411831"/>
                  <a:gd name="connsiteY13" fmla="*/ 222984 h 236127"/>
                  <a:gd name="connsiteX14" fmla="*/ 339526 w 1411831"/>
                  <a:gd name="connsiteY14" fmla="*/ 223645 h 236127"/>
                  <a:gd name="connsiteX15" fmla="*/ 363972 w 1411831"/>
                  <a:gd name="connsiteY15" fmla="*/ 199860 h 236127"/>
                  <a:gd name="connsiteX16" fmla="*/ 363311 w 1411831"/>
                  <a:gd name="connsiteY16" fmla="*/ 151629 h 236127"/>
                  <a:gd name="connsiteX17" fmla="*/ 386435 w 1411831"/>
                  <a:gd name="connsiteY17" fmla="*/ 126523 h 236127"/>
                  <a:gd name="connsiteX18" fmla="*/ 1203053 w 1411831"/>
                  <a:gd name="connsiteY18" fmla="*/ 126523 h 236127"/>
                  <a:gd name="connsiteX19" fmla="*/ 1230802 w 1411831"/>
                  <a:gd name="connsiteY19" fmla="*/ 145022 h 236127"/>
                  <a:gd name="connsiteX20" fmla="*/ 1339817 w 1411831"/>
                  <a:gd name="connsiteY20" fmla="*/ 196556 h 236127"/>
                  <a:gd name="connsiteX21" fmla="*/ 1411832 w 1411831"/>
                  <a:gd name="connsiteY21" fmla="*/ 124541 h 236127"/>
                  <a:gd name="connsiteX22" fmla="*/ 1411832 w 1411831"/>
                  <a:gd name="connsiteY22" fmla="*/ 76310 h 236127"/>
                  <a:gd name="connsiteX23" fmla="*/ 1409189 w 1411831"/>
                  <a:gd name="connsiteY23" fmla="*/ 73007 h 236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11831" h="236127">
                    <a:moveTo>
                      <a:pt x="1409189" y="73007"/>
                    </a:moveTo>
                    <a:cubicBezTo>
                      <a:pt x="1375494" y="-8259"/>
                      <a:pt x="1294889" y="-21472"/>
                      <a:pt x="1238730" y="45257"/>
                    </a:cubicBezTo>
                    <a:cubicBezTo>
                      <a:pt x="1230802" y="54507"/>
                      <a:pt x="1222874" y="55168"/>
                      <a:pt x="1212963" y="55168"/>
                    </a:cubicBezTo>
                    <a:cubicBezTo>
                      <a:pt x="937454" y="55168"/>
                      <a:pt x="661284" y="55168"/>
                      <a:pt x="385775" y="55168"/>
                    </a:cubicBezTo>
                    <a:cubicBezTo>
                      <a:pt x="370579" y="55168"/>
                      <a:pt x="361329" y="51864"/>
                      <a:pt x="363972" y="34687"/>
                    </a:cubicBezTo>
                    <a:cubicBezTo>
                      <a:pt x="366614" y="16187"/>
                      <a:pt x="357365" y="12884"/>
                      <a:pt x="340848" y="12884"/>
                    </a:cubicBezTo>
                    <a:cubicBezTo>
                      <a:pt x="290635" y="13544"/>
                      <a:pt x="241083" y="12884"/>
                      <a:pt x="190870" y="12884"/>
                    </a:cubicBezTo>
                    <a:cubicBezTo>
                      <a:pt x="184263" y="4955"/>
                      <a:pt x="175674" y="991"/>
                      <a:pt x="165103" y="991"/>
                    </a:cubicBezTo>
                    <a:cubicBezTo>
                      <a:pt x="120837" y="-330"/>
                      <a:pt x="75909" y="-330"/>
                      <a:pt x="31643" y="991"/>
                    </a:cubicBezTo>
                    <a:cubicBezTo>
                      <a:pt x="10501" y="1652"/>
                      <a:pt x="1912" y="14205"/>
                      <a:pt x="1251" y="34026"/>
                    </a:cubicBezTo>
                    <a:cubicBezTo>
                      <a:pt x="-71" y="89524"/>
                      <a:pt x="-731" y="144362"/>
                      <a:pt x="1251" y="199860"/>
                    </a:cubicBezTo>
                    <a:cubicBezTo>
                      <a:pt x="2572" y="227609"/>
                      <a:pt x="8519" y="233555"/>
                      <a:pt x="37589" y="234877"/>
                    </a:cubicBezTo>
                    <a:cubicBezTo>
                      <a:pt x="78552" y="236859"/>
                      <a:pt x="119515" y="236198"/>
                      <a:pt x="160478" y="234877"/>
                    </a:cubicBezTo>
                    <a:cubicBezTo>
                      <a:pt x="172371" y="234877"/>
                      <a:pt x="182942" y="230913"/>
                      <a:pt x="192192" y="222984"/>
                    </a:cubicBezTo>
                    <a:cubicBezTo>
                      <a:pt x="241083" y="222984"/>
                      <a:pt x="290635" y="222323"/>
                      <a:pt x="339526" y="223645"/>
                    </a:cubicBezTo>
                    <a:cubicBezTo>
                      <a:pt x="357365" y="224306"/>
                      <a:pt x="365954" y="219681"/>
                      <a:pt x="363972" y="199860"/>
                    </a:cubicBezTo>
                    <a:cubicBezTo>
                      <a:pt x="362650" y="184003"/>
                      <a:pt x="364632" y="167486"/>
                      <a:pt x="363311" y="151629"/>
                    </a:cubicBezTo>
                    <a:cubicBezTo>
                      <a:pt x="361990" y="133791"/>
                      <a:pt x="367275" y="126523"/>
                      <a:pt x="386435" y="126523"/>
                    </a:cubicBezTo>
                    <a:cubicBezTo>
                      <a:pt x="658641" y="127184"/>
                      <a:pt x="930847" y="127184"/>
                      <a:pt x="1203053" y="126523"/>
                    </a:cubicBezTo>
                    <a:cubicBezTo>
                      <a:pt x="1218249" y="126523"/>
                      <a:pt x="1224195" y="131808"/>
                      <a:pt x="1230802" y="145022"/>
                    </a:cubicBezTo>
                    <a:cubicBezTo>
                      <a:pt x="1250623" y="187968"/>
                      <a:pt x="1292907" y="206467"/>
                      <a:pt x="1339817" y="196556"/>
                    </a:cubicBezTo>
                    <a:cubicBezTo>
                      <a:pt x="1379458" y="187968"/>
                      <a:pt x="1397957" y="158897"/>
                      <a:pt x="1411832" y="124541"/>
                    </a:cubicBezTo>
                    <a:cubicBezTo>
                      <a:pt x="1411832" y="108684"/>
                      <a:pt x="1411832" y="92167"/>
                      <a:pt x="1411832" y="76310"/>
                    </a:cubicBezTo>
                    <a:cubicBezTo>
                      <a:pt x="1411171" y="74989"/>
                      <a:pt x="1409189" y="74328"/>
                      <a:pt x="1409189" y="73007"/>
                    </a:cubicBezTo>
                    <a:close/>
                  </a:path>
                </a:pathLst>
              </a:custGeom>
              <a:grpFill/>
              <a:ln w="6599" cap="flat">
                <a:noFill/>
                <a:prstDash val="solid"/>
                <a:miter/>
              </a:ln>
            </p:spPr>
            <p:txBody>
              <a:bodyPr rtlCol="0" anchor="ctr"/>
              <a:lstStyle/>
              <a:p>
                <a:endParaRPr lang="en-US"/>
              </a:p>
            </p:txBody>
          </p:sp>
          <p:sp>
            <p:nvSpPr>
              <p:cNvPr id="90" name="Freeform: Shape 89">
                <a:extLst>
                  <a:ext uri="{FF2B5EF4-FFF2-40B4-BE49-F238E27FC236}">
                    <a16:creationId xmlns:a16="http://schemas.microsoft.com/office/drawing/2014/main" id="{388BC822-45B5-4649-B16E-C559A55EB449}"/>
                  </a:ext>
                </a:extLst>
              </p:cNvPr>
              <p:cNvSpPr/>
              <p:nvPr userDrawn="1"/>
            </p:nvSpPr>
            <p:spPr>
              <a:xfrm rot="16200000" flipH="1">
                <a:off x="1066573" y="3025173"/>
                <a:ext cx="121315" cy="944002"/>
              </a:xfrm>
              <a:custGeom>
                <a:avLst/>
                <a:gdLst>
                  <a:gd name="connsiteX0" fmla="*/ 85722 w 222690"/>
                  <a:gd name="connsiteY0" fmla="*/ 193430 h 1732846"/>
                  <a:gd name="connsiteX1" fmla="*/ 104882 w 222690"/>
                  <a:gd name="connsiteY1" fmla="*/ 219858 h 1732846"/>
                  <a:gd name="connsiteX2" fmla="*/ 104882 w 222690"/>
                  <a:gd name="connsiteY2" fmla="*/ 860070 h 1732846"/>
                  <a:gd name="connsiteX3" fmla="*/ 105543 w 222690"/>
                  <a:gd name="connsiteY3" fmla="*/ 1355591 h 1732846"/>
                  <a:gd name="connsiteX4" fmla="*/ 80437 w 222690"/>
                  <a:gd name="connsiteY4" fmla="*/ 1382018 h 1732846"/>
                  <a:gd name="connsiteX5" fmla="*/ 13706 w 222690"/>
                  <a:gd name="connsiteY5" fmla="*/ 1384000 h 1732846"/>
                  <a:gd name="connsiteX6" fmla="*/ 14367 w 222690"/>
                  <a:gd name="connsiteY6" fmla="*/ 1416374 h 1732846"/>
                  <a:gd name="connsiteX7" fmla="*/ 8421 w 222690"/>
                  <a:gd name="connsiteY7" fmla="*/ 1685937 h 1732846"/>
                  <a:gd name="connsiteX8" fmla="*/ 56652 w 222690"/>
                  <a:gd name="connsiteY8" fmla="*/ 1732847 h 1732846"/>
                  <a:gd name="connsiteX9" fmla="*/ 174255 w 222690"/>
                  <a:gd name="connsiteY9" fmla="*/ 1732847 h 1732846"/>
                  <a:gd name="connsiteX10" fmla="*/ 222486 w 222690"/>
                  <a:gd name="connsiteY10" fmla="*/ 1683295 h 1732846"/>
                  <a:gd name="connsiteX11" fmla="*/ 217200 w 222690"/>
                  <a:gd name="connsiteY11" fmla="*/ 1384661 h 1732846"/>
                  <a:gd name="connsiteX12" fmla="*/ 196058 w 222690"/>
                  <a:gd name="connsiteY12" fmla="*/ 1382018 h 1732846"/>
                  <a:gd name="connsiteX13" fmla="*/ 158398 w 222690"/>
                  <a:gd name="connsiteY13" fmla="*/ 1343037 h 1732846"/>
                  <a:gd name="connsiteX14" fmla="*/ 158398 w 222690"/>
                  <a:gd name="connsiteY14" fmla="*/ 215233 h 1732846"/>
                  <a:gd name="connsiteX15" fmla="*/ 174916 w 222690"/>
                  <a:gd name="connsiteY15" fmla="*/ 147843 h 1732846"/>
                  <a:gd name="connsiteX16" fmla="*/ 161041 w 222690"/>
                  <a:gd name="connsiteY16" fmla="*/ 26275 h 1732846"/>
                  <a:gd name="connsiteX17" fmla="*/ 48723 w 222690"/>
                  <a:gd name="connsiteY17" fmla="*/ 9758 h 1732846"/>
                  <a:gd name="connsiteX18" fmla="*/ 1814 w 222690"/>
                  <a:gd name="connsiteY18" fmla="*/ 117451 h 1732846"/>
                  <a:gd name="connsiteX19" fmla="*/ 85722 w 222690"/>
                  <a:gd name="connsiteY19" fmla="*/ 193430 h 1732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22690" h="1732846">
                    <a:moveTo>
                      <a:pt x="85722" y="193430"/>
                    </a:moveTo>
                    <a:cubicBezTo>
                      <a:pt x="107525" y="194752"/>
                      <a:pt x="104882" y="205984"/>
                      <a:pt x="104882" y="219858"/>
                    </a:cubicBezTo>
                    <a:cubicBezTo>
                      <a:pt x="104882" y="433262"/>
                      <a:pt x="104882" y="646666"/>
                      <a:pt x="104882" y="860070"/>
                    </a:cubicBezTo>
                    <a:cubicBezTo>
                      <a:pt x="104882" y="1025244"/>
                      <a:pt x="104882" y="1190417"/>
                      <a:pt x="105543" y="1355591"/>
                    </a:cubicBezTo>
                    <a:cubicBezTo>
                      <a:pt x="105543" y="1374751"/>
                      <a:pt x="101579" y="1382679"/>
                      <a:pt x="80437" y="1382018"/>
                    </a:cubicBezTo>
                    <a:cubicBezTo>
                      <a:pt x="58634" y="1381358"/>
                      <a:pt x="36170" y="1378715"/>
                      <a:pt x="13706" y="1384000"/>
                    </a:cubicBezTo>
                    <a:cubicBezTo>
                      <a:pt x="13706" y="1394571"/>
                      <a:pt x="14367" y="1405143"/>
                      <a:pt x="14367" y="1416374"/>
                    </a:cubicBezTo>
                    <a:cubicBezTo>
                      <a:pt x="18331" y="1506229"/>
                      <a:pt x="6439" y="1596083"/>
                      <a:pt x="8421" y="1685937"/>
                    </a:cubicBezTo>
                    <a:cubicBezTo>
                      <a:pt x="9742" y="1732847"/>
                      <a:pt x="8421" y="1732847"/>
                      <a:pt x="56652" y="1732847"/>
                    </a:cubicBezTo>
                    <a:cubicBezTo>
                      <a:pt x="95633" y="1732847"/>
                      <a:pt x="135274" y="1732847"/>
                      <a:pt x="174255" y="1732847"/>
                    </a:cubicBezTo>
                    <a:cubicBezTo>
                      <a:pt x="221825" y="1732847"/>
                      <a:pt x="221164" y="1732847"/>
                      <a:pt x="222486" y="1683295"/>
                    </a:cubicBezTo>
                    <a:cubicBezTo>
                      <a:pt x="224468" y="1583530"/>
                      <a:pt x="211254" y="1484426"/>
                      <a:pt x="217200" y="1384661"/>
                    </a:cubicBezTo>
                    <a:cubicBezTo>
                      <a:pt x="209933" y="1384000"/>
                      <a:pt x="203326" y="1382018"/>
                      <a:pt x="196058" y="1382018"/>
                    </a:cubicBezTo>
                    <a:cubicBezTo>
                      <a:pt x="158398" y="1381358"/>
                      <a:pt x="158398" y="1381358"/>
                      <a:pt x="158398" y="1343037"/>
                    </a:cubicBezTo>
                    <a:cubicBezTo>
                      <a:pt x="158398" y="967103"/>
                      <a:pt x="158398" y="591168"/>
                      <a:pt x="158398" y="215233"/>
                    </a:cubicBezTo>
                    <a:cubicBezTo>
                      <a:pt x="158398" y="190788"/>
                      <a:pt x="160380" y="169645"/>
                      <a:pt x="174916" y="147843"/>
                    </a:cubicBezTo>
                    <a:cubicBezTo>
                      <a:pt x="199362" y="110844"/>
                      <a:pt x="190772" y="56667"/>
                      <a:pt x="161041" y="26275"/>
                    </a:cubicBezTo>
                    <a:cubicBezTo>
                      <a:pt x="133953" y="-814"/>
                      <a:pt x="84401" y="-8081"/>
                      <a:pt x="48723" y="9758"/>
                    </a:cubicBezTo>
                    <a:cubicBezTo>
                      <a:pt x="12385" y="28918"/>
                      <a:pt x="-6114" y="71202"/>
                      <a:pt x="1814" y="117451"/>
                    </a:cubicBezTo>
                    <a:cubicBezTo>
                      <a:pt x="9742" y="161717"/>
                      <a:pt x="39474" y="190127"/>
                      <a:pt x="85722" y="193430"/>
                    </a:cubicBezTo>
                    <a:close/>
                  </a:path>
                </a:pathLst>
              </a:custGeom>
              <a:grpFill/>
              <a:ln w="6599" cap="flat">
                <a:noFill/>
                <a:prstDash val="solid"/>
                <a:miter/>
              </a:ln>
            </p:spPr>
            <p:txBody>
              <a:bodyPr rtlCol="0" anchor="ctr"/>
              <a:lstStyle/>
              <a:p>
                <a:endParaRPr lang="en-US"/>
              </a:p>
            </p:txBody>
          </p:sp>
          <p:sp>
            <p:nvSpPr>
              <p:cNvPr id="91" name="Freeform: Shape 90">
                <a:extLst>
                  <a:ext uri="{FF2B5EF4-FFF2-40B4-BE49-F238E27FC236}">
                    <a16:creationId xmlns:a16="http://schemas.microsoft.com/office/drawing/2014/main" id="{F81BE720-6521-4FDD-8C3B-B24385FF18AE}"/>
                  </a:ext>
                </a:extLst>
              </p:cNvPr>
              <p:cNvSpPr/>
              <p:nvPr userDrawn="1"/>
            </p:nvSpPr>
            <p:spPr>
              <a:xfrm rot="5400000" flipH="1" flipV="1">
                <a:off x="1069293" y="4830746"/>
                <a:ext cx="748053" cy="311825"/>
              </a:xfrm>
              <a:custGeom>
                <a:avLst/>
                <a:gdLst>
                  <a:gd name="connsiteX0" fmla="*/ 99133 w 1373154"/>
                  <a:gd name="connsiteY0" fmla="*/ 196463 h 572397"/>
                  <a:gd name="connsiteX1" fmla="*/ 185023 w 1373154"/>
                  <a:gd name="connsiteY1" fmla="*/ 121805 h 572397"/>
                  <a:gd name="connsiteX2" fmla="*/ 216075 w 1373154"/>
                  <a:gd name="connsiteY2" fmla="*/ 100002 h 572397"/>
                  <a:gd name="connsiteX3" fmla="*/ 1238829 w 1373154"/>
                  <a:gd name="connsiteY3" fmla="*/ 100002 h 572397"/>
                  <a:gd name="connsiteX4" fmla="*/ 1265257 w 1373154"/>
                  <a:gd name="connsiteY4" fmla="*/ 101984 h 572397"/>
                  <a:gd name="connsiteX5" fmla="*/ 1264596 w 1373154"/>
                  <a:gd name="connsiteY5" fmla="*/ 200428 h 572397"/>
                  <a:gd name="connsiteX6" fmla="*/ 1243454 w 1373154"/>
                  <a:gd name="connsiteY6" fmla="*/ 221570 h 572397"/>
                  <a:gd name="connsiteX7" fmla="*/ 1164171 w 1373154"/>
                  <a:gd name="connsiteY7" fmla="*/ 223552 h 572397"/>
                  <a:gd name="connsiteX8" fmla="*/ 1164831 w 1373154"/>
                  <a:gd name="connsiteY8" fmla="*/ 258568 h 572397"/>
                  <a:gd name="connsiteX9" fmla="*/ 1158885 w 1373154"/>
                  <a:gd name="connsiteY9" fmla="*/ 525489 h 572397"/>
                  <a:gd name="connsiteX10" fmla="*/ 1207116 w 1373154"/>
                  <a:gd name="connsiteY10" fmla="*/ 572398 h 572397"/>
                  <a:gd name="connsiteX11" fmla="*/ 1324719 w 1373154"/>
                  <a:gd name="connsiteY11" fmla="*/ 572398 h 572397"/>
                  <a:gd name="connsiteX12" fmla="*/ 1372950 w 1373154"/>
                  <a:gd name="connsiteY12" fmla="*/ 522846 h 572397"/>
                  <a:gd name="connsiteX13" fmla="*/ 1367665 w 1373154"/>
                  <a:gd name="connsiteY13" fmla="*/ 224212 h 572397"/>
                  <a:gd name="connsiteX14" fmla="*/ 1335291 w 1373154"/>
                  <a:gd name="connsiteY14" fmla="*/ 185892 h 572397"/>
                  <a:gd name="connsiteX15" fmla="*/ 1335291 w 1373154"/>
                  <a:gd name="connsiteY15" fmla="*/ 53093 h 572397"/>
                  <a:gd name="connsiteX16" fmla="*/ 1306881 w 1373154"/>
                  <a:gd name="connsiteY16" fmla="*/ 27326 h 572397"/>
                  <a:gd name="connsiteX17" fmla="*/ 192951 w 1373154"/>
                  <a:gd name="connsiteY17" fmla="*/ 27986 h 572397"/>
                  <a:gd name="connsiteX18" fmla="*/ 143399 w 1373154"/>
                  <a:gd name="connsiteY18" fmla="*/ 14112 h 572397"/>
                  <a:gd name="connsiteX19" fmla="*/ 31081 w 1373154"/>
                  <a:gd name="connsiteY19" fmla="*/ 23362 h 572397"/>
                  <a:gd name="connsiteX20" fmla="*/ 7957 w 1373154"/>
                  <a:gd name="connsiteY20" fmla="*/ 139644 h 572397"/>
                  <a:gd name="connsiteX21" fmla="*/ 99133 w 1373154"/>
                  <a:gd name="connsiteY21" fmla="*/ 196463 h 572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73154" h="572397">
                    <a:moveTo>
                      <a:pt x="99133" y="196463"/>
                    </a:moveTo>
                    <a:cubicBezTo>
                      <a:pt x="144060" y="193160"/>
                      <a:pt x="175773" y="168053"/>
                      <a:pt x="185023" y="121805"/>
                    </a:cubicBezTo>
                    <a:cubicBezTo>
                      <a:pt x="188987" y="100663"/>
                      <a:pt x="199558" y="100002"/>
                      <a:pt x="216075" y="100002"/>
                    </a:cubicBezTo>
                    <a:cubicBezTo>
                      <a:pt x="556993" y="100002"/>
                      <a:pt x="897911" y="100002"/>
                      <a:pt x="1238829" y="100002"/>
                    </a:cubicBezTo>
                    <a:cubicBezTo>
                      <a:pt x="1247418" y="100002"/>
                      <a:pt x="1256668" y="101323"/>
                      <a:pt x="1265257" y="101984"/>
                    </a:cubicBezTo>
                    <a:cubicBezTo>
                      <a:pt x="1265257" y="135019"/>
                      <a:pt x="1263936" y="167393"/>
                      <a:pt x="1264596" y="200428"/>
                    </a:cubicBezTo>
                    <a:cubicBezTo>
                      <a:pt x="1265257" y="216945"/>
                      <a:pt x="1259311" y="221570"/>
                      <a:pt x="1243454" y="221570"/>
                    </a:cubicBezTo>
                    <a:cubicBezTo>
                      <a:pt x="1217026" y="221570"/>
                      <a:pt x="1190599" y="218266"/>
                      <a:pt x="1164171" y="223552"/>
                    </a:cubicBezTo>
                    <a:cubicBezTo>
                      <a:pt x="1164171" y="235444"/>
                      <a:pt x="1164171" y="246676"/>
                      <a:pt x="1164831" y="258568"/>
                    </a:cubicBezTo>
                    <a:cubicBezTo>
                      <a:pt x="1168796" y="347762"/>
                      <a:pt x="1156903" y="436295"/>
                      <a:pt x="1158885" y="525489"/>
                    </a:cubicBezTo>
                    <a:cubicBezTo>
                      <a:pt x="1160207" y="571737"/>
                      <a:pt x="1158885" y="572398"/>
                      <a:pt x="1207116" y="572398"/>
                    </a:cubicBezTo>
                    <a:cubicBezTo>
                      <a:pt x="1246097" y="572398"/>
                      <a:pt x="1285739" y="572398"/>
                      <a:pt x="1324719" y="572398"/>
                    </a:cubicBezTo>
                    <a:cubicBezTo>
                      <a:pt x="1372950" y="572398"/>
                      <a:pt x="1372289" y="572398"/>
                      <a:pt x="1372950" y="522846"/>
                    </a:cubicBezTo>
                    <a:cubicBezTo>
                      <a:pt x="1374932" y="423081"/>
                      <a:pt x="1361718" y="323977"/>
                      <a:pt x="1367665" y="224212"/>
                    </a:cubicBezTo>
                    <a:cubicBezTo>
                      <a:pt x="1340576" y="224873"/>
                      <a:pt x="1333969" y="212320"/>
                      <a:pt x="1335291" y="185892"/>
                    </a:cubicBezTo>
                    <a:cubicBezTo>
                      <a:pt x="1337933" y="141626"/>
                      <a:pt x="1335291" y="97359"/>
                      <a:pt x="1335291" y="53093"/>
                    </a:cubicBezTo>
                    <a:cubicBezTo>
                      <a:pt x="1342558" y="26004"/>
                      <a:pt x="1325380" y="27326"/>
                      <a:pt x="1306881" y="27326"/>
                    </a:cubicBezTo>
                    <a:cubicBezTo>
                      <a:pt x="935571" y="27326"/>
                      <a:pt x="564261" y="27326"/>
                      <a:pt x="192951" y="27986"/>
                    </a:cubicBezTo>
                    <a:cubicBezTo>
                      <a:pt x="174452" y="27986"/>
                      <a:pt x="159256" y="24683"/>
                      <a:pt x="143399" y="14112"/>
                    </a:cubicBezTo>
                    <a:cubicBezTo>
                      <a:pt x="109043" y="-8352"/>
                      <a:pt x="60812" y="-3066"/>
                      <a:pt x="31081" y="23362"/>
                    </a:cubicBezTo>
                    <a:cubicBezTo>
                      <a:pt x="1350" y="50450"/>
                      <a:pt x="-8560" y="100002"/>
                      <a:pt x="7957" y="139644"/>
                    </a:cubicBezTo>
                    <a:cubicBezTo>
                      <a:pt x="22492" y="177303"/>
                      <a:pt x="58170" y="199767"/>
                      <a:pt x="99133" y="196463"/>
                    </a:cubicBezTo>
                    <a:close/>
                  </a:path>
                </a:pathLst>
              </a:custGeom>
              <a:grpFill/>
              <a:ln w="6599" cap="flat">
                <a:noFill/>
                <a:prstDash val="solid"/>
                <a:miter/>
              </a:ln>
            </p:spPr>
            <p:txBody>
              <a:bodyPr rtlCol="0" anchor="ctr"/>
              <a:lstStyle/>
              <a:p>
                <a:endParaRPr lang="en-US"/>
              </a:p>
            </p:txBody>
          </p:sp>
        </p:grpSp>
        <p:grpSp>
          <p:nvGrpSpPr>
            <p:cNvPr id="99" name="Group 98">
              <a:extLst>
                <a:ext uri="{FF2B5EF4-FFF2-40B4-BE49-F238E27FC236}">
                  <a16:creationId xmlns:a16="http://schemas.microsoft.com/office/drawing/2014/main" id="{A41B19ED-3589-4DE1-A150-B99140988B50}"/>
                </a:ext>
              </a:extLst>
            </p:cNvPr>
            <p:cNvGrpSpPr/>
            <p:nvPr userDrawn="1"/>
          </p:nvGrpSpPr>
          <p:grpSpPr>
            <a:xfrm>
              <a:off x="4782728" y="2208743"/>
              <a:ext cx="1206268" cy="3147897"/>
              <a:chOff x="4889732" y="2208743"/>
              <a:chExt cx="1206268" cy="3147897"/>
            </a:xfrm>
            <a:grpFill/>
          </p:grpSpPr>
          <p:sp>
            <p:nvSpPr>
              <p:cNvPr id="55" name="Freeform: Shape 54">
                <a:extLst>
                  <a:ext uri="{FF2B5EF4-FFF2-40B4-BE49-F238E27FC236}">
                    <a16:creationId xmlns:a16="http://schemas.microsoft.com/office/drawing/2014/main" id="{F8C970CA-0C4B-42C4-B0C7-EB4872CFDF25}"/>
                  </a:ext>
                </a:extLst>
              </p:cNvPr>
              <p:cNvSpPr/>
              <p:nvPr userDrawn="1"/>
            </p:nvSpPr>
            <p:spPr>
              <a:xfrm flipH="1">
                <a:off x="4889732" y="2408235"/>
                <a:ext cx="1206268" cy="720041"/>
              </a:xfrm>
              <a:custGeom>
                <a:avLst/>
                <a:gdLst>
                  <a:gd name="connsiteX0" fmla="*/ 1864067 w 2214270"/>
                  <a:gd name="connsiteY0" fmla="*/ 1293985 h 1321734"/>
                  <a:gd name="connsiteX1" fmla="*/ 1891816 w 2214270"/>
                  <a:gd name="connsiteY1" fmla="*/ 1319752 h 1321734"/>
                  <a:gd name="connsiteX2" fmla="*/ 2041794 w 2214270"/>
                  <a:gd name="connsiteY2" fmla="*/ 1321734 h 1321734"/>
                  <a:gd name="connsiteX3" fmla="*/ 2185825 w 2214270"/>
                  <a:gd name="connsiteY3" fmla="*/ 1321074 h 1321734"/>
                  <a:gd name="connsiteX4" fmla="*/ 2214235 w 2214270"/>
                  <a:gd name="connsiteY4" fmla="*/ 1292663 h 1321734"/>
                  <a:gd name="connsiteX5" fmla="*/ 2214235 w 2214270"/>
                  <a:gd name="connsiteY5" fmla="*/ 1135418 h 1321734"/>
                  <a:gd name="connsiteX6" fmla="*/ 2185825 w 2214270"/>
                  <a:gd name="connsiteY6" fmla="*/ 1107009 h 1321734"/>
                  <a:gd name="connsiteX7" fmla="*/ 2041794 w 2214270"/>
                  <a:gd name="connsiteY7" fmla="*/ 1106348 h 1321734"/>
                  <a:gd name="connsiteX8" fmla="*/ 1908334 w 2214270"/>
                  <a:gd name="connsiteY8" fmla="*/ 1108330 h 1321734"/>
                  <a:gd name="connsiteX9" fmla="*/ 1866049 w 2214270"/>
                  <a:gd name="connsiteY9" fmla="*/ 1150614 h 1321734"/>
                  <a:gd name="connsiteX10" fmla="*/ 1834336 w 2214270"/>
                  <a:gd name="connsiteY10" fmla="*/ 1183649 h 1321734"/>
                  <a:gd name="connsiteX11" fmla="*/ 170710 w 2214270"/>
                  <a:gd name="connsiteY11" fmla="*/ 1183649 h 1321734"/>
                  <a:gd name="connsiteX12" fmla="*/ 139657 w 2214270"/>
                  <a:gd name="connsiteY12" fmla="*/ 1153257 h 1321734"/>
                  <a:gd name="connsiteX13" fmla="*/ 139657 w 2214270"/>
                  <a:gd name="connsiteY13" fmla="*/ 213090 h 1321734"/>
                  <a:gd name="connsiteX14" fmla="*/ 157496 w 2214270"/>
                  <a:gd name="connsiteY14" fmla="*/ 172127 h 1321734"/>
                  <a:gd name="connsiteX15" fmla="*/ 179959 w 2214270"/>
                  <a:gd name="connsiteY15" fmla="*/ 53863 h 1321734"/>
                  <a:gd name="connsiteX16" fmla="*/ 86801 w 2214270"/>
                  <a:gd name="connsiteY16" fmla="*/ 347 h 1321734"/>
                  <a:gd name="connsiteX17" fmla="*/ 3554 w 2214270"/>
                  <a:gd name="connsiteY17" fmla="*/ 71702 h 1321734"/>
                  <a:gd name="connsiteX18" fmla="*/ 44517 w 2214270"/>
                  <a:gd name="connsiteY18" fmla="*/ 181377 h 1321734"/>
                  <a:gd name="connsiteX19" fmla="*/ 66981 w 2214270"/>
                  <a:gd name="connsiteY19" fmla="*/ 223661 h 1321734"/>
                  <a:gd name="connsiteX20" fmla="*/ 66320 w 2214270"/>
                  <a:gd name="connsiteY20" fmla="*/ 1222630 h 1321734"/>
                  <a:gd name="connsiteX21" fmla="*/ 100676 w 2214270"/>
                  <a:gd name="connsiteY21" fmla="*/ 1256325 h 1321734"/>
                  <a:gd name="connsiteX22" fmla="*/ 1825747 w 2214270"/>
                  <a:gd name="connsiteY22" fmla="*/ 1255665 h 1321734"/>
                  <a:gd name="connsiteX23" fmla="*/ 1864067 w 2214270"/>
                  <a:gd name="connsiteY23" fmla="*/ 1293985 h 1321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214270" h="1321734">
                    <a:moveTo>
                      <a:pt x="1864067" y="1293985"/>
                    </a:moveTo>
                    <a:cubicBezTo>
                      <a:pt x="1862746" y="1317109"/>
                      <a:pt x="1872656" y="1319752"/>
                      <a:pt x="1891816" y="1319752"/>
                    </a:cubicBezTo>
                    <a:cubicBezTo>
                      <a:pt x="1942029" y="1319752"/>
                      <a:pt x="1991581" y="1316449"/>
                      <a:pt x="2041794" y="1321734"/>
                    </a:cubicBezTo>
                    <a:cubicBezTo>
                      <a:pt x="2090024" y="1321734"/>
                      <a:pt x="2137595" y="1320413"/>
                      <a:pt x="2185825" y="1321074"/>
                    </a:cubicBezTo>
                    <a:cubicBezTo>
                      <a:pt x="2206307" y="1321074"/>
                      <a:pt x="2214235" y="1313145"/>
                      <a:pt x="2214235" y="1292663"/>
                    </a:cubicBezTo>
                    <a:cubicBezTo>
                      <a:pt x="2213574" y="1240469"/>
                      <a:pt x="2213574" y="1187613"/>
                      <a:pt x="2214235" y="1135418"/>
                    </a:cubicBezTo>
                    <a:cubicBezTo>
                      <a:pt x="2214896" y="1114276"/>
                      <a:pt x="2206307" y="1107009"/>
                      <a:pt x="2185825" y="1107009"/>
                    </a:cubicBezTo>
                    <a:cubicBezTo>
                      <a:pt x="2137595" y="1107669"/>
                      <a:pt x="2090024" y="1107009"/>
                      <a:pt x="2041794" y="1106348"/>
                    </a:cubicBezTo>
                    <a:cubicBezTo>
                      <a:pt x="1997527" y="1107009"/>
                      <a:pt x="1952600" y="1107669"/>
                      <a:pt x="1908334" y="1108330"/>
                    </a:cubicBezTo>
                    <a:cubicBezTo>
                      <a:pt x="1865389" y="1108330"/>
                      <a:pt x="1864067" y="1108330"/>
                      <a:pt x="1866049" y="1150614"/>
                    </a:cubicBezTo>
                    <a:cubicBezTo>
                      <a:pt x="1867371" y="1175721"/>
                      <a:pt x="1861425" y="1183649"/>
                      <a:pt x="1834336" y="1183649"/>
                    </a:cubicBezTo>
                    <a:cubicBezTo>
                      <a:pt x="1280014" y="1182988"/>
                      <a:pt x="725692" y="1182988"/>
                      <a:pt x="170710" y="1183649"/>
                    </a:cubicBezTo>
                    <a:cubicBezTo>
                      <a:pt x="146925" y="1183649"/>
                      <a:pt x="139657" y="1178364"/>
                      <a:pt x="139657" y="1153257"/>
                    </a:cubicBezTo>
                    <a:cubicBezTo>
                      <a:pt x="140318" y="840089"/>
                      <a:pt x="140318" y="526259"/>
                      <a:pt x="139657" y="213090"/>
                    </a:cubicBezTo>
                    <a:cubicBezTo>
                      <a:pt x="139657" y="195912"/>
                      <a:pt x="142960" y="184020"/>
                      <a:pt x="157496" y="172127"/>
                    </a:cubicBezTo>
                    <a:cubicBezTo>
                      <a:pt x="189870" y="145699"/>
                      <a:pt x="198459" y="94826"/>
                      <a:pt x="179959" y="53863"/>
                    </a:cubicBezTo>
                    <a:cubicBezTo>
                      <a:pt x="163442" y="17525"/>
                      <a:pt x="128425" y="-2957"/>
                      <a:pt x="86801" y="347"/>
                    </a:cubicBezTo>
                    <a:cubicBezTo>
                      <a:pt x="43856" y="3650"/>
                      <a:pt x="14786" y="28757"/>
                      <a:pt x="3554" y="71702"/>
                    </a:cubicBezTo>
                    <a:cubicBezTo>
                      <a:pt x="-7678" y="114647"/>
                      <a:pt x="8179" y="162217"/>
                      <a:pt x="44517" y="181377"/>
                    </a:cubicBezTo>
                    <a:cubicBezTo>
                      <a:pt x="64338" y="191948"/>
                      <a:pt x="66981" y="204501"/>
                      <a:pt x="66981" y="223661"/>
                    </a:cubicBezTo>
                    <a:cubicBezTo>
                      <a:pt x="66320" y="556651"/>
                      <a:pt x="66981" y="889641"/>
                      <a:pt x="66320" y="1222630"/>
                    </a:cubicBezTo>
                    <a:cubicBezTo>
                      <a:pt x="66320" y="1250379"/>
                      <a:pt x="73588" y="1256325"/>
                      <a:pt x="100676" y="1256325"/>
                    </a:cubicBezTo>
                    <a:cubicBezTo>
                      <a:pt x="675479" y="1255665"/>
                      <a:pt x="1250944" y="1255665"/>
                      <a:pt x="1825747" y="1255665"/>
                    </a:cubicBezTo>
                    <a:cubicBezTo>
                      <a:pt x="1864067" y="1256325"/>
                      <a:pt x="1866049" y="1256325"/>
                      <a:pt x="1864067" y="1293985"/>
                    </a:cubicBezTo>
                    <a:close/>
                  </a:path>
                </a:pathLst>
              </a:custGeom>
              <a:grpFill/>
              <a:ln w="6599"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08F1CF96-44F7-4DA4-BD14-9FC77FB267D1}"/>
                  </a:ext>
                </a:extLst>
              </p:cNvPr>
              <p:cNvSpPr/>
              <p:nvPr userDrawn="1"/>
            </p:nvSpPr>
            <p:spPr>
              <a:xfrm flipH="1">
                <a:off x="4889732" y="3803842"/>
                <a:ext cx="862897" cy="590574"/>
              </a:xfrm>
              <a:custGeom>
                <a:avLst/>
                <a:gdLst>
                  <a:gd name="connsiteX0" fmla="*/ 162118 w 1583966"/>
                  <a:gd name="connsiteY0" fmla="*/ 885330 h 1084079"/>
                  <a:gd name="connsiteX1" fmla="*/ 162118 w 1583966"/>
                  <a:gd name="connsiteY1" fmla="*/ 156584 h 1084079"/>
                  <a:gd name="connsiteX2" fmla="*/ 154851 w 1583966"/>
                  <a:gd name="connsiteY2" fmla="*/ 110336 h 1084079"/>
                  <a:gd name="connsiteX3" fmla="*/ 166083 w 1583966"/>
                  <a:gd name="connsiteY3" fmla="*/ 108354 h 1084079"/>
                  <a:gd name="connsiteX4" fmla="*/ 1213282 w 1583966"/>
                  <a:gd name="connsiteY4" fmla="*/ 107693 h 1084079"/>
                  <a:gd name="connsiteX5" fmla="*/ 1235085 w 1583966"/>
                  <a:gd name="connsiteY5" fmla="*/ 130817 h 1084079"/>
                  <a:gd name="connsiteX6" fmla="*/ 1234424 w 1583966"/>
                  <a:gd name="connsiteY6" fmla="*/ 189619 h 1084079"/>
                  <a:gd name="connsiteX7" fmla="*/ 1255566 w 1583966"/>
                  <a:gd name="connsiteY7" fmla="*/ 210761 h 1084079"/>
                  <a:gd name="connsiteX8" fmla="*/ 1410829 w 1583966"/>
                  <a:gd name="connsiteY8" fmla="*/ 211422 h 1084079"/>
                  <a:gd name="connsiteX9" fmla="*/ 1555521 w 1583966"/>
                  <a:gd name="connsiteY9" fmla="*/ 210761 h 1084079"/>
                  <a:gd name="connsiteX10" fmla="*/ 1583931 w 1583966"/>
                  <a:gd name="connsiteY10" fmla="*/ 182351 h 1084079"/>
                  <a:gd name="connsiteX11" fmla="*/ 1583931 w 1583966"/>
                  <a:gd name="connsiteY11" fmla="*/ 29731 h 1084079"/>
                  <a:gd name="connsiteX12" fmla="*/ 1552878 w 1583966"/>
                  <a:gd name="connsiteY12" fmla="*/ 661 h 1084079"/>
                  <a:gd name="connsiteX13" fmla="*/ 1405544 w 1583966"/>
                  <a:gd name="connsiteY13" fmla="*/ 661 h 1084079"/>
                  <a:gd name="connsiteX14" fmla="*/ 1255566 w 1583966"/>
                  <a:gd name="connsiteY14" fmla="*/ 0 h 1084079"/>
                  <a:gd name="connsiteX15" fmla="*/ 1234424 w 1583966"/>
                  <a:gd name="connsiteY15" fmla="*/ 20481 h 1084079"/>
                  <a:gd name="connsiteX16" fmla="*/ 1200729 w 1583966"/>
                  <a:gd name="connsiteY16" fmla="*/ 53516 h 1084079"/>
                  <a:gd name="connsiteX17" fmla="*/ 158815 w 1583966"/>
                  <a:gd name="connsiteY17" fmla="*/ 52855 h 1084079"/>
                  <a:gd name="connsiteX18" fmla="*/ 89442 w 1583966"/>
                  <a:gd name="connsiteY18" fmla="*/ 122228 h 1084079"/>
                  <a:gd name="connsiteX19" fmla="*/ 89442 w 1583966"/>
                  <a:gd name="connsiteY19" fmla="*/ 861544 h 1084079"/>
                  <a:gd name="connsiteX20" fmla="*/ 66318 w 1583966"/>
                  <a:gd name="connsiteY20" fmla="*/ 893918 h 1084079"/>
                  <a:gd name="connsiteX21" fmla="*/ 17427 w 1583966"/>
                  <a:gd name="connsiteY21" fmla="*/ 928935 h 1084079"/>
                  <a:gd name="connsiteX22" fmla="*/ 31301 w 1583966"/>
                  <a:gd name="connsiteY22" fmla="*/ 1061074 h 1084079"/>
                  <a:gd name="connsiteX23" fmla="*/ 155512 w 1583966"/>
                  <a:gd name="connsiteY23" fmla="*/ 1064377 h 1084079"/>
                  <a:gd name="connsiteX24" fmla="*/ 175993 w 1583966"/>
                  <a:gd name="connsiteY24" fmla="*/ 932900 h 1084079"/>
                  <a:gd name="connsiteX25" fmla="*/ 162118 w 1583966"/>
                  <a:gd name="connsiteY25" fmla="*/ 885330 h 1084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583966" h="1084079">
                    <a:moveTo>
                      <a:pt x="162118" y="885330"/>
                    </a:moveTo>
                    <a:cubicBezTo>
                      <a:pt x="162118" y="642194"/>
                      <a:pt x="162118" y="399720"/>
                      <a:pt x="162118" y="156584"/>
                    </a:cubicBezTo>
                    <a:cubicBezTo>
                      <a:pt x="162118" y="141388"/>
                      <a:pt x="163440" y="125532"/>
                      <a:pt x="154851" y="110336"/>
                    </a:cubicBezTo>
                    <a:cubicBezTo>
                      <a:pt x="160797" y="109675"/>
                      <a:pt x="163440" y="108354"/>
                      <a:pt x="166083" y="108354"/>
                    </a:cubicBezTo>
                    <a:cubicBezTo>
                      <a:pt x="514929" y="108354"/>
                      <a:pt x="864436" y="108354"/>
                      <a:pt x="1213282" y="107693"/>
                    </a:cubicBezTo>
                    <a:cubicBezTo>
                      <a:pt x="1231782" y="107693"/>
                      <a:pt x="1235746" y="114960"/>
                      <a:pt x="1235085" y="130817"/>
                    </a:cubicBezTo>
                    <a:cubicBezTo>
                      <a:pt x="1233764" y="150638"/>
                      <a:pt x="1235746" y="170459"/>
                      <a:pt x="1234424" y="189619"/>
                    </a:cubicBezTo>
                    <a:cubicBezTo>
                      <a:pt x="1233103" y="206137"/>
                      <a:pt x="1238388" y="211422"/>
                      <a:pt x="1255566" y="210761"/>
                    </a:cubicBezTo>
                    <a:cubicBezTo>
                      <a:pt x="1307101" y="210101"/>
                      <a:pt x="1359295" y="210761"/>
                      <a:pt x="1410829" y="211422"/>
                    </a:cubicBezTo>
                    <a:cubicBezTo>
                      <a:pt x="1459060" y="211422"/>
                      <a:pt x="1507291" y="210101"/>
                      <a:pt x="1555521" y="210761"/>
                    </a:cubicBezTo>
                    <a:cubicBezTo>
                      <a:pt x="1576003" y="210761"/>
                      <a:pt x="1584592" y="203494"/>
                      <a:pt x="1583931" y="182351"/>
                    </a:cubicBezTo>
                    <a:cubicBezTo>
                      <a:pt x="1583270" y="131478"/>
                      <a:pt x="1582610" y="80605"/>
                      <a:pt x="1583931" y="29731"/>
                    </a:cubicBezTo>
                    <a:cubicBezTo>
                      <a:pt x="1584592" y="6607"/>
                      <a:pt x="1574021" y="661"/>
                      <a:pt x="1552878" y="661"/>
                    </a:cubicBezTo>
                    <a:cubicBezTo>
                      <a:pt x="1503987" y="1321"/>
                      <a:pt x="1454435" y="661"/>
                      <a:pt x="1405544" y="661"/>
                    </a:cubicBezTo>
                    <a:cubicBezTo>
                      <a:pt x="1355331" y="661"/>
                      <a:pt x="1305779" y="661"/>
                      <a:pt x="1255566" y="0"/>
                    </a:cubicBezTo>
                    <a:cubicBezTo>
                      <a:pt x="1239710" y="0"/>
                      <a:pt x="1231121" y="3964"/>
                      <a:pt x="1234424" y="20481"/>
                    </a:cubicBezTo>
                    <a:cubicBezTo>
                      <a:pt x="1240370" y="49552"/>
                      <a:pt x="1225835" y="53516"/>
                      <a:pt x="1200729" y="53516"/>
                    </a:cubicBezTo>
                    <a:cubicBezTo>
                      <a:pt x="853204" y="52855"/>
                      <a:pt x="506340" y="52855"/>
                      <a:pt x="158815" y="52855"/>
                    </a:cubicBezTo>
                    <a:cubicBezTo>
                      <a:pt x="113888" y="52855"/>
                      <a:pt x="89442" y="77301"/>
                      <a:pt x="89442" y="122228"/>
                    </a:cubicBezTo>
                    <a:cubicBezTo>
                      <a:pt x="89442" y="368667"/>
                      <a:pt x="89442" y="615106"/>
                      <a:pt x="89442" y="861544"/>
                    </a:cubicBezTo>
                    <a:cubicBezTo>
                      <a:pt x="89442" y="879383"/>
                      <a:pt x="88121" y="891276"/>
                      <a:pt x="66318" y="893918"/>
                    </a:cubicBezTo>
                    <a:cubicBezTo>
                      <a:pt x="45176" y="896561"/>
                      <a:pt x="29319" y="911096"/>
                      <a:pt x="17427" y="928935"/>
                    </a:cubicBezTo>
                    <a:cubicBezTo>
                      <a:pt x="-10323" y="970559"/>
                      <a:pt x="-4376" y="1029361"/>
                      <a:pt x="31301" y="1061074"/>
                    </a:cubicBezTo>
                    <a:cubicBezTo>
                      <a:pt x="63675" y="1090145"/>
                      <a:pt x="120495" y="1092127"/>
                      <a:pt x="155512" y="1064377"/>
                    </a:cubicBezTo>
                    <a:cubicBezTo>
                      <a:pt x="192510" y="1034646"/>
                      <a:pt x="202421" y="975845"/>
                      <a:pt x="175993" y="932900"/>
                    </a:cubicBezTo>
                    <a:cubicBezTo>
                      <a:pt x="164761" y="919025"/>
                      <a:pt x="162118" y="903168"/>
                      <a:pt x="162118" y="885330"/>
                    </a:cubicBezTo>
                    <a:close/>
                  </a:path>
                </a:pathLst>
              </a:custGeom>
              <a:grpFill/>
              <a:ln w="6599"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975FF321-0579-4300-A5D4-D86907C5E8EE}"/>
                  </a:ext>
                </a:extLst>
              </p:cNvPr>
              <p:cNvSpPr/>
              <p:nvPr userDrawn="1"/>
            </p:nvSpPr>
            <p:spPr>
              <a:xfrm flipH="1">
                <a:off x="4889732" y="2618015"/>
                <a:ext cx="898091" cy="123739"/>
              </a:xfrm>
              <a:custGeom>
                <a:avLst/>
                <a:gdLst>
                  <a:gd name="connsiteX0" fmla="*/ 66839 w 1648569"/>
                  <a:gd name="connsiteY0" fmla="*/ 192784 h 227140"/>
                  <a:gd name="connsiteX1" fmla="*/ 173872 w 1648569"/>
                  <a:gd name="connsiteY1" fmla="*/ 153142 h 227140"/>
                  <a:gd name="connsiteX2" fmla="*/ 215496 w 1648569"/>
                  <a:gd name="connsiteY2" fmla="*/ 130679 h 227140"/>
                  <a:gd name="connsiteX3" fmla="*/ 1265338 w 1648569"/>
                  <a:gd name="connsiteY3" fmla="*/ 130679 h 227140"/>
                  <a:gd name="connsiteX4" fmla="*/ 1283837 w 1648569"/>
                  <a:gd name="connsiteY4" fmla="*/ 130679 h 227140"/>
                  <a:gd name="connsiteX5" fmla="*/ 1299694 w 1648569"/>
                  <a:gd name="connsiteY5" fmla="*/ 146535 h 227140"/>
                  <a:gd name="connsiteX6" fmla="*/ 1299694 w 1648569"/>
                  <a:gd name="connsiteY6" fmla="*/ 165035 h 227140"/>
                  <a:gd name="connsiteX7" fmla="*/ 1362460 w 1648569"/>
                  <a:gd name="connsiteY7" fmla="*/ 226479 h 227140"/>
                  <a:gd name="connsiteX8" fmla="*/ 1474778 w 1648569"/>
                  <a:gd name="connsiteY8" fmla="*/ 227140 h 227140"/>
                  <a:gd name="connsiteX9" fmla="*/ 1618809 w 1648569"/>
                  <a:gd name="connsiteY9" fmla="*/ 226479 h 227140"/>
                  <a:gd name="connsiteX10" fmla="*/ 1648540 w 1648569"/>
                  <a:gd name="connsiteY10" fmla="*/ 196748 h 227140"/>
                  <a:gd name="connsiteX11" fmla="*/ 1648540 w 1648569"/>
                  <a:gd name="connsiteY11" fmla="*/ 47431 h 227140"/>
                  <a:gd name="connsiteX12" fmla="*/ 1616827 w 1648569"/>
                  <a:gd name="connsiteY12" fmla="*/ 17040 h 227140"/>
                  <a:gd name="connsiteX13" fmla="*/ 1475438 w 1648569"/>
                  <a:gd name="connsiteY13" fmla="*/ 16379 h 227140"/>
                  <a:gd name="connsiteX14" fmla="*/ 1320175 w 1648569"/>
                  <a:gd name="connsiteY14" fmla="*/ 17040 h 227140"/>
                  <a:gd name="connsiteX15" fmla="*/ 1300355 w 1648569"/>
                  <a:gd name="connsiteY15" fmla="*/ 30253 h 227140"/>
                  <a:gd name="connsiteX16" fmla="*/ 1267980 w 1648569"/>
                  <a:gd name="connsiteY16" fmla="*/ 59324 h 227140"/>
                  <a:gd name="connsiteX17" fmla="*/ 212853 w 1648569"/>
                  <a:gd name="connsiteY17" fmla="*/ 59324 h 227140"/>
                  <a:gd name="connsiteX18" fmla="*/ 169908 w 1648569"/>
                  <a:gd name="connsiteY18" fmla="*/ 36860 h 227140"/>
                  <a:gd name="connsiteX19" fmla="*/ 62215 w 1648569"/>
                  <a:gd name="connsiteY19" fmla="*/ 5808 h 227140"/>
                  <a:gd name="connsiteX20" fmla="*/ 109 w 1648569"/>
                  <a:gd name="connsiteY20" fmla="*/ 102269 h 227140"/>
                  <a:gd name="connsiteX21" fmla="*/ 66839 w 1648569"/>
                  <a:gd name="connsiteY21" fmla="*/ 192784 h 227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48569" h="227140">
                    <a:moveTo>
                      <a:pt x="66839" y="192784"/>
                    </a:moveTo>
                    <a:cubicBezTo>
                      <a:pt x="109785" y="204676"/>
                      <a:pt x="154712" y="190141"/>
                      <a:pt x="173872" y="153142"/>
                    </a:cubicBezTo>
                    <a:cubicBezTo>
                      <a:pt x="184443" y="133982"/>
                      <a:pt x="196335" y="130679"/>
                      <a:pt x="215496" y="130679"/>
                    </a:cubicBezTo>
                    <a:cubicBezTo>
                      <a:pt x="565663" y="131339"/>
                      <a:pt x="915170" y="130679"/>
                      <a:pt x="1265338" y="130679"/>
                    </a:cubicBezTo>
                    <a:cubicBezTo>
                      <a:pt x="1271284" y="130679"/>
                      <a:pt x="1277891" y="131339"/>
                      <a:pt x="1283837" y="130679"/>
                    </a:cubicBezTo>
                    <a:cubicBezTo>
                      <a:pt x="1295069" y="130018"/>
                      <a:pt x="1300355" y="134643"/>
                      <a:pt x="1299694" y="146535"/>
                    </a:cubicBezTo>
                    <a:cubicBezTo>
                      <a:pt x="1299033" y="152482"/>
                      <a:pt x="1299694" y="159089"/>
                      <a:pt x="1299694" y="165035"/>
                    </a:cubicBezTo>
                    <a:cubicBezTo>
                      <a:pt x="1299694" y="226479"/>
                      <a:pt x="1299694" y="226479"/>
                      <a:pt x="1362460" y="226479"/>
                    </a:cubicBezTo>
                    <a:cubicBezTo>
                      <a:pt x="1400119" y="226479"/>
                      <a:pt x="1437118" y="227140"/>
                      <a:pt x="1474778" y="227140"/>
                    </a:cubicBezTo>
                    <a:cubicBezTo>
                      <a:pt x="1523008" y="226479"/>
                      <a:pt x="1571239" y="225819"/>
                      <a:pt x="1618809" y="226479"/>
                    </a:cubicBezTo>
                    <a:cubicBezTo>
                      <a:pt x="1641272" y="227140"/>
                      <a:pt x="1648540" y="217890"/>
                      <a:pt x="1648540" y="196748"/>
                    </a:cubicBezTo>
                    <a:cubicBezTo>
                      <a:pt x="1647879" y="147196"/>
                      <a:pt x="1647219" y="96983"/>
                      <a:pt x="1648540" y="47431"/>
                    </a:cubicBezTo>
                    <a:cubicBezTo>
                      <a:pt x="1649201" y="22986"/>
                      <a:pt x="1638630" y="17040"/>
                      <a:pt x="1616827" y="17040"/>
                    </a:cubicBezTo>
                    <a:cubicBezTo>
                      <a:pt x="1569918" y="17700"/>
                      <a:pt x="1522348" y="16379"/>
                      <a:pt x="1475438" y="16379"/>
                    </a:cubicBezTo>
                    <a:cubicBezTo>
                      <a:pt x="1423904" y="16379"/>
                      <a:pt x="1371709" y="17040"/>
                      <a:pt x="1320175" y="17040"/>
                    </a:cubicBezTo>
                    <a:cubicBezTo>
                      <a:pt x="1310926" y="17040"/>
                      <a:pt x="1297712" y="13736"/>
                      <a:pt x="1300355" y="30253"/>
                    </a:cubicBezTo>
                    <a:cubicBezTo>
                      <a:pt x="1304979" y="58002"/>
                      <a:pt x="1289123" y="59324"/>
                      <a:pt x="1267980" y="59324"/>
                    </a:cubicBezTo>
                    <a:cubicBezTo>
                      <a:pt x="916492" y="58663"/>
                      <a:pt x="564342" y="58663"/>
                      <a:pt x="212853" y="59324"/>
                    </a:cubicBezTo>
                    <a:cubicBezTo>
                      <a:pt x="193032" y="59324"/>
                      <a:pt x="181140" y="54699"/>
                      <a:pt x="169908" y="36860"/>
                    </a:cubicBezTo>
                    <a:cubicBezTo>
                      <a:pt x="148105" y="3165"/>
                      <a:pt x="102517" y="-8067"/>
                      <a:pt x="62215" y="5808"/>
                    </a:cubicBezTo>
                    <a:cubicBezTo>
                      <a:pt x="23234" y="19022"/>
                      <a:pt x="-1873" y="57342"/>
                      <a:pt x="109" y="102269"/>
                    </a:cubicBezTo>
                    <a:cubicBezTo>
                      <a:pt x="1431" y="146535"/>
                      <a:pt x="28519" y="182213"/>
                      <a:pt x="66839" y="192784"/>
                    </a:cubicBezTo>
                    <a:close/>
                  </a:path>
                </a:pathLst>
              </a:custGeom>
              <a:grpFill/>
              <a:ln w="6599" cap="flat">
                <a:noFill/>
                <a:prstDash val="solid"/>
                <a:miter/>
              </a:ln>
            </p:spPr>
            <p:txBody>
              <a:bodyPr rtlCol="0" anchor="ctr"/>
              <a:lstStyle/>
              <a:p>
                <a:endParaRPr lang="en-US"/>
              </a:p>
            </p:txBody>
          </p:sp>
          <p:sp>
            <p:nvSpPr>
              <p:cNvPr id="92" name="Freeform: Shape 91">
                <a:extLst>
                  <a:ext uri="{FF2B5EF4-FFF2-40B4-BE49-F238E27FC236}">
                    <a16:creationId xmlns:a16="http://schemas.microsoft.com/office/drawing/2014/main" id="{F97C3A21-57B5-4F03-B5FB-EB7FA22E9BC3}"/>
                  </a:ext>
                </a:extLst>
              </p:cNvPr>
              <p:cNvSpPr/>
              <p:nvPr userDrawn="1"/>
            </p:nvSpPr>
            <p:spPr>
              <a:xfrm rot="10800000" flipH="1">
                <a:off x="4889732" y="2208743"/>
                <a:ext cx="769123" cy="128635"/>
              </a:xfrm>
              <a:custGeom>
                <a:avLst/>
                <a:gdLst>
                  <a:gd name="connsiteX0" fmla="*/ 1409189 w 1411831"/>
                  <a:gd name="connsiteY0" fmla="*/ 73007 h 236127"/>
                  <a:gd name="connsiteX1" fmla="*/ 1238730 w 1411831"/>
                  <a:gd name="connsiteY1" fmla="*/ 45257 h 236127"/>
                  <a:gd name="connsiteX2" fmla="*/ 1212963 w 1411831"/>
                  <a:gd name="connsiteY2" fmla="*/ 55168 h 236127"/>
                  <a:gd name="connsiteX3" fmla="*/ 385775 w 1411831"/>
                  <a:gd name="connsiteY3" fmla="*/ 55168 h 236127"/>
                  <a:gd name="connsiteX4" fmla="*/ 363972 w 1411831"/>
                  <a:gd name="connsiteY4" fmla="*/ 34687 h 236127"/>
                  <a:gd name="connsiteX5" fmla="*/ 340848 w 1411831"/>
                  <a:gd name="connsiteY5" fmla="*/ 12884 h 236127"/>
                  <a:gd name="connsiteX6" fmla="*/ 190870 w 1411831"/>
                  <a:gd name="connsiteY6" fmla="*/ 12884 h 236127"/>
                  <a:gd name="connsiteX7" fmla="*/ 165103 w 1411831"/>
                  <a:gd name="connsiteY7" fmla="*/ 991 h 236127"/>
                  <a:gd name="connsiteX8" fmla="*/ 31643 w 1411831"/>
                  <a:gd name="connsiteY8" fmla="*/ 991 h 236127"/>
                  <a:gd name="connsiteX9" fmla="*/ 1251 w 1411831"/>
                  <a:gd name="connsiteY9" fmla="*/ 34026 h 236127"/>
                  <a:gd name="connsiteX10" fmla="*/ 1251 w 1411831"/>
                  <a:gd name="connsiteY10" fmla="*/ 199860 h 236127"/>
                  <a:gd name="connsiteX11" fmla="*/ 37589 w 1411831"/>
                  <a:gd name="connsiteY11" fmla="*/ 234877 h 236127"/>
                  <a:gd name="connsiteX12" fmla="*/ 160478 w 1411831"/>
                  <a:gd name="connsiteY12" fmla="*/ 234877 h 236127"/>
                  <a:gd name="connsiteX13" fmla="*/ 192192 w 1411831"/>
                  <a:gd name="connsiteY13" fmla="*/ 222984 h 236127"/>
                  <a:gd name="connsiteX14" fmla="*/ 339526 w 1411831"/>
                  <a:gd name="connsiteY14" fmla="*/ 223645 h 236127"/>
                  <a:gd name="connsiteX15" fmla="*/ 363972 w 1411831"/>
                  <a:gd name="connsiteY15" fmla="*/ 199860 h 236127"/>
                  <a:gd name="connsiteX16" fmla="*/ 363311 w 1411831"/>
                  <a:gd name="connsiteY16" fmla="*/ 151629 h 236127"/>
                  <a:gd name="connsiteX17" fmla="*/ 386435 w 1411831"/>
                  <a:gd name="connsiteY17" fmla="*/ 126523 h 236127"/>
                  <a:gd name="connsiteX18" fmla="*/ 1203053 w 1411831"/>
                  <a:gd name="connsiteY18" fmla="*/ 126523 h 236127"/>
                  <a:gd name="connsiteX19" fmla="*/ 1230802 w 1411831"/>
                  <a:gd name="connsiteY19" fmla="*/ 145022 h 236127"/>
                  <a:gd name="connsiteX20" fmla="*/ 1339817 w 1411831"/>
                  <a:gd name="connsiteY20" fmla="*/ 196556 h 236127"/>
                  <a:gd name="connsiteX21" fmla="*/ 1411832 w 1411831"/>
                  <a:gd name="connsiteY21" fmla="*/ 124541 h 236127"/>
                  <a:gd name="connsiteX22" fmla="*/ 1411832 w 1411831"/>
                  <a:gd name="connsiteY22" fmla="*/ 76310 h 236127"/>
                  <a:gd name="connsiteX23" fmla="*/ 1409189 w 1411831"/>
                  <a:gd name="connsiteY23" fmla="*/ 73007 h 236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11831" h="236127">
                    <a:moveTo>
                      <a:pt x="1409189" y="73007"/>
                    </a:moveTo>
                    <a:cubicBezTo>
                      <a:pt x="1375494" y="-8259"/>
                      <a:pt x="1294889" y="-21472"/>
                      <a:pt x="1238730" y="45257"/>
                    </a:cubicBezTo>
                    <a:cubicBezTo>
                      <a:pt x="1230802" y="54507"/>
                      <a:pt x="1222874" y="55168"/>
                      <a:pt x="1212963" y="55168"/>
                    </a:cubicBezTo>
                    <a:cubicBezTo>
                      <a:pt x="937454" y="55168"/>
                      <a:pt x="661284" y="55168"/>
                      <a:pt x="385775" y="55168"/>
                    </a:cubicBezTo>
                    <a:cubicBezTo>
                      <a:pt x="370579" y="55168"/>
                      <a:pt x="361329" y="51864"/>
                      <a:pt x="363972" y="34687"/>
                    </a:cubicBezTo>
                    <a:cubicBezTo>
                      <a:pt x="366614" y="16187"/>
                      <a:pt x="357365" y="12884"/>
                      <a:pt x="340848" y="12884"/>
                    </a:cubicBezTo>
                    <a:cubicBezTo>
                      <a:pt x="290635" y="13544"/>
                      <a:pt x="241083" y="12884"/>
                      <a:pt x="190870" y="12884"/>
                    </a:cubicBezTo>
                    <a:cubicBezTo>
                      <a:pt x="184263" y="4955"/>
                      <a:pt x="175674" y="991"/>
                      <a:pt x="165103" y="991"/>
                    </a:cubicBezTo>
                    <a:cubicBezTo>
                      <a:pt x="120837" y="-330"/>
                      <a:pt x="75909" y="-330"/>
                      <a:pt x="31643" y="991"/>
                    </a:cubicBezTo>
                    <a:cubicBezTo>
                      <a:pt x="10501" y="1652"/>
                      <a:pt x="1912" y="14205"/>
                      <a:pt x="1251" y="34026"/>
                    </a:cubicBezTo>
                    <a:cubicBezTo>
                      <a:pt x="-71" y="89524"/>
                      <a:pt x="-731" y="144362"/>
                      <a:pt x="1251" y="199860"/>
                    </a:cubicBezTo>
                    <a:cubicBezTo>
                      <a:pt x="2572" y="227609"/>
                      <a:pt x="8519" y="233555"/>
                      <a:pt x="37589" y="234877"/>
                    </a:cubicBezTo>
                    <a:cubicBezTo>
                      <a:pt x="78552" y="236859"/>
                      <a:pt x="119515" y="236198"/>
                      <a:pt x="160478" y="234877"/>
                    </a:cubicBezTo>
                    <a:cubicBezTo>
                      <a:pt x="172371" y="234877"/>
                      <a:pt x="182942" y="230913"/>
                      <a:pt x="192192" y="222984"/>
                    </a:cubicBezTo>
                    <a:cubicBezTo>
                      <a:pt x="241083" y="222984"/>
                      <a:pt x="290635" y="222323"/>
                      <a:pt x="339526" y="223645"/>
                    </a:cubicBezTo>
                    <a:cubicBezTo>
                      <a:pt x="357365" y="224306"/>
                      <a:pt x="365954" y="219681"/>
                      <a:pt x="363972" y="199860"/>
                    </a:cubicBezTo>
                    <a:cubicBezTo>
                      <a:pt x="362650" y="184003"/>
                      <a:pt x="364632" y="167486"/>
                      <a:pt x="363311" y="151629"/>
                    </a:cubicBezTo>
                    <a:cubicBezTo>
                      <a:pt x="361990" y="133791"/>
                      <a:pt x="367275" y="126523"/>
                      <a:pt x="386435" y="126523"/>
                    </a:cubicBezTo>
                    <a:cubicBezTo>
                      <a:pt x="658641" y="127184"/>
                      <a:pt x="930847" y="127184"/>
                      <a:pt x="1203053" y="126523"/>
                    </a:cubicBezTo>
                    <a:cubicBezTo>
                      <a:pt x="1218249" y="126523"/>
                      <a:pt x="1224195" y="131808"/>
                      <a:pt x="1230802" y="145022"/>
                    </a:cubicBezTo>
                    <a:cubicBezTo>
                      <a:pt x="1250623" y="187968"/>
                      <a:pt x="1292907" y="206467"/>
                      <a:pt x="1339817" y="196556"/>
                    </a:cubicBezTo>
                    <a:cubicBezTo>
                      <a:pt x="1379458" y="187968"/>
                      <a:pt x="1397957" y="158897"/>
                      <a:pt x="1411832" y="124541"/>
                    </a:cubicBezTo>
                    <a:cubicBezTo>
                      <a:pt x="1411832" y="108684"/>
                      <a:pt x="1411832" y="92167"/>
                      <a:pt x="1411832" y="76310"/>
                    </a:cubicBezTo>
                    <a:cubicBezTo>
                      <a:pt x="1411171" y="74989"/>
                      <a:pt x="1409189" y="74328"/>
                      <a:pt x="1409189" y="73007"/>
                    </a:cubicBezTo>
                    <a:close/>
                  </a:path>
                </a:pathLst>
              </a:custGeom>
              <a:grpFill/>
              <a:ln w="6599" cap="flat">
                <a:noFill/>
                <a:prstDash val="solid"/>
                <a:miter/>
              </a:ln>
            </p:spPr>
            <p:txBody>
              <a:bodyPr rtlCol="0" anchor="ctr"/>
              <a:lstStyle/>
              <a:p>
                <a:endParaRPr lang="en-US"/>
              </a:p>
            </p:txBody>
          </p:sp>
          <p:sp>
            <p:nvSpPr>
              <p:cNvPr id="93" name="Freeform: Shape 92">
                <a:extLst>
                  <a:ext uri="{FF2B5EF4-FFF2-40B4-BE49-F238E27FC236}">
                    <a16:creationId xmlns:a16="http://schemas.microsoft.com/office/drawing/2014/main" id="{56A5EE0E-5C86-491E-BBE5-EA1C72574F59}"/>
                  </a:ext>
                </a:extLst>
              </p:cNvPr>
              <p:cNvSpPr/>
              <p:nvPr userDrawn="1"/>
            </p:nvSpPr>
            <p:spPr>
              <a:xfrm rot="5400000" flipH="1">
                <a:off x="4671618" y="4826701"/>
                <a:ext cx="748053" cy="311825"/>
              </a:xfrm>
              <a:custGeom>
                <a:avLst/>
                <a:gdLst>
                  <a:gd name="connsiteX0" fmla="*/ 99133 w 1373154"/>
                  <a:gd name="connsiteY0" fmla="*/ 196463 h 572397"/>
                  <a:gd name="connsiteX1" fmla="*/ 185023 w 1373154"/>
                  <a:gd name="connsiteY1" fmla="*/ 121805 h 572397"/>
                  <a:gd name="connsiteX2" fmla="*/ 216075 w 1373154"/>
                  <a:gd name="connsiteY2" fmla="*/ 100002 h 572397"/>
                  <a:gd name="connsiteX3" fmla="*/ 1238829 w 1373154"/>
                  <a:gd name="connsiteY3" fmla="*/ 100002 h 572397"/>
                  <a:gd name="connsiteX4" fmla="*/ 1265257 w 1373154"/>
                  <a:gd name="connsiteY4" fmla="*/ 101984 h 572397"/>
                  <a:gd name="connsiteX5" fmla="*/ 1264596 w 1373154"/>
                  <a:gd name="connsiteY5" fmla="*/ 200428 h 572397"/>
                  <a:gd name="connsiteX6" fmla="*/ 1243454 w 1373154"/>
                  <a:gd name="connsiteY6" fmla="*/ 221570 h 572397"/>
                  <a:gd name="connsiteX7" fmla="*/ 1164171 w 1373154"/>
                  <a:gd name="connsiteY7" fmla="*/ 223552 h 572397"/>
                  <a:gd name="connsiteX8" fmla="*/ 1164831 w 1373154"/>
                  <a:gd name="connsiteY8" fmla="*/ 258568 h 572397"/>
                  <a:gd name="connsiteX9" fmla="*/ 1158885 w 1373154"/>
                  <a:gd name="connsiteY9" fmla="*/ 525489 h 572397"/>
                  <a:gd name="connsiteX10" fmla="*/ 1207116 w 1373154"/>
                  <a:gd name="connsiteY10" fmla="*/ 572398 h 572397"/>
                  <a:gd name="connsiteX11" fmla="*/ 1324719 w 1373154"/>
                  <a:gd name="connsiteY11" fmla="*/ 572398 h 572397"/>
                  <a:gd name="connsiteX12" fmla="*/ 1372950 w 1373154"/>
                  <a:gd name="connsiteY12" fmla="*/ 522846 h 572397"/>
                  <a:gd name="connsiteX13" fmla="*/ 1367665 w 1373154"/>
                  <a:gd name="connsiteY13" fmla="*/ 224212 h 572397"/>
                  <a:gd name="connsiteX14" fmla="*/ 1335291 w 1373154"/>
                  <a:gd name="connsiteY14" fmla="*/ 185892 h 572397"/>
                  <a:gd name="connsiteX15" fmla="*/ 1335291 w 1373154"/>
                  <a:gd name="connsiteY15" fmla="*/ 53093 h 572397"/>
                  <a:gd name="connsiteX16" fmla="*/ 1306881 w 1373154"/>
                  <a:gd name="connsiteY16" fmla="*/ 27326 h 572397"/>
                  <a:gd name="connsiteX17" fmla="*/ 192951 w 1373154"/>
                  <a:gd name="connsiteY17" fmla="*/ 27986 h 572397"/>
                  <a:gd name="connsiteX18" fmla="*/ 143399 w 1373154"/>
                  <a:gd name="connsiteY18" fmla="*/ 14112 h 572397"/>
                  <a:gd name="connsiteX19" fmla="*/ 31081 w 1373154"/>
                  <a:gd name="connsiteY19" fmla="*/ 23362 h 572397"/>
                  <a:gd name="connsiteX20" fmla="*/ 7957 w 1373154"/>
                  <a:gd name="connsiteY20" fmla="*/ 139644 h 572397"/>
                  <a:gd name="connsiteX21" fmla="*/ 99133 w 1373154"/>
                  <a:gd name="connsiteY21" fmla="*/ 196463 h 572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73154" h="572397">
                    <a:moveTo>
                      <a:pt x="99133" y="196463"/>
                    </a:moveTo>
                    <a:cubicBezTo>
                      <a:pt x="144060" y="193160"/>
                      <a:pt x="175773" y="168053"/>
                      <a:pt x="185023" y="121805"/>
                    </a:cubicBezTo>
                    <a:cubicBezTo>
                      <a:pt x="188987" y="100663"/>
                      <a:pt x="199558" y="100002"/>
                      <a:pt x="216075" y="100002"/>
                    </a:cubicBezTo>
                    <a:cubicBezTo>
                      <a:pt x="556993" y="100002"/>
                      <a:pt x="897911" y="100002"/>
                      <a:pt x="1238829" y="100002"/>
                    </a:cubicBezTo>
                    <a:cubicBezTo>
                      <a:pt x="1247418" y="100002"/>
                      <a:pt x="1256668" y="101323"/>
                      <a:pt x="1265257" y="101984"/>
                    </a:cubicBezTo>
                    <a:cubicBezTo>
                      <a:pt x="1265257" y="135019"/>
                      <a:pt x="1263936" y="167393"/>
                      <a:pt x="1264596" y="200428"/>
                    </a:cubicBezTo>
                    <a:cubicBezTo>
                      <a:pt x="1265257" y="216945"/>
                      <a:pt x="1259311" y="221570"/>
                      <a:pt x="1243454" y="221570"/>
                    </a:cubicBezTo>
                    <a:cubicBezTo>
                      <a:pt x="1217026" y="221570"/>
                      <a:pt x="1190599" y="218266"/>
                      <a:pt x="1164171" y="223552"/>
                    </a:cubicBezTo>
                    <a:cubicBezTo>
                      <a:pt x="1164171" y="235444"/>
                      <a:pt x="1164171" y="246676"/>
                      <a:pt x="1164831" y="258568"/>
                    </a:cubicBezTo>
                    <a:cubicBezTo>
                      <a:pt x="1168796" y="347762"/>
                      <a:pt x="1156903" y="436295"/>
                      <a:pt x="1158885" y="525489"/>
                    </a:cubicBezTo>
                    <a:cubicBezTo>
                      <a:pt x="1160207" y="571737"/>
                      <a:pt x="1158885" y="572398"/>
                      <a:pt x="1207116" y="572398"/>
                    </a:cubicBezTo>
                    <a:cubicBezTo>
                      <a:pt x="1246097" y="572398"/>
                      <a:pt x="1285739" y="572398"/>
                      <a:pt x="1324719" y="572398"/>
                    </a:cubicBezTo>
                    <a:cubicBezTo>
                      <a:pt x="1372950" y="572398"/>
                      <a:pt x="1372289" y="572398"/>
                      <a:pt x="1372950" y="522846"/>
                    </a:cubicBezTo>
                    <a:cubicBezTo>
                      <a:pt x="1374932" y="423081"/>
                      <a:pt x="1361718" y="323977"/>
                      <a:pt x="1367665" y="224212"/>
                    </a:cubicBezTo>
                    <a:cubicBezTo>
                      <a:pt x="1340576" y="224873"/>
                      <a:pt x="1333969" y="212320"/>
                      <a:pt x="1335291" y="185892"/>
                    </a:cubicBezTo>
                    <a:cubicBezTo>
                      <a:pt x="1337933" y="141626"/>
                      <a:pt x="1335291" y="97359"/>
                      <a:pt x="1335291" y="53093"/>
                    </a:cubicBezTo>
                    <a:cubicBezTo>
                      <a:pt x="1342558" y="26004"/>
                      <a:pt x="1325380" y="27326"/>
                      <a:pt x="1306881" y="27326"/>
                    </a:cubicBezTo>
                    <a:cubicBezTo>
                      <a:pt x="935571" y="27326"/>
                      <a:pt x="564261" y="27326"/>
                      <a:pt x="192951" y="27986"/>
                    </a:cubicBezTo>
                    <a:cubicBezTo>
                      <a:pt x="174452" y="27986"/>
                      <a:pt x="159256" y="24683"/>
                      <a:pt x="143399" y="14112"/>
                    </a:cubicBezTo>
                    <a:cubicBezTo>
                      <a:pt x="109043" y="-8352"/>
                      <a:pt x="60812" y="-3066"/>
                      <a:pt x="31081" y="23362"/>
                    </a:cubicBezTo>
                    <a:cubicBezTo>
                      <a:pt x="1350" y="50450"/>
                      <a:pt x="-8560" y="100002"/>
                      <a:pt x="7957" y="139644"/>
                    </a:cubicBezTo>
                    <a:cubicBezTo>
                      <a:pt x="22492" y="177303"/>
                      <a:pt x="58170" y="199767"/>
                      <a:pt x="99133" y="196463"/>
                    </a:cubicBezTo>
                    <a:close/>
                  </a:path>
                </a:pathLst>
              </a:custGeom>
              <a:grpFill/>
              <a:ln w="6599" cap="flat">
                <a:noFill/>
                <a:prstDash val="solid"/>
                <a:miter/>
              </a:ln>
            </p:spPr>
            <p:txBody>
              <a:bodyPr rtlCol="0" anchor="ctr"/>
              <a:lstStyle/>
              <a:p>
                <a:endParaRPr lang="en-US"/>
              </a:p>
            </p:txBody>
          </p:sp>
          <p:sp>
            <p:nvSpPr>
              <p:cNvPr id="94" name="Freeform: Shape 93">
                <a:extLst>
                  <a:ext uri="{FF2B5EF4-FFF2-40B4-BE49-F238E27FC236}">
                    <a16:creationId xmlns:a16="http://schemas.microsoft.com/office/drawing/2014/main" id="{0ED86755-4944-466C-9C5F-565B01B373F1}"/>
                  </a:ext>
                </a:extLst>
              </p:cNvPr>
              <p:cNvSpPr/>
              <p:nvPr userDrawn="1"/>
            </p:nvSpPr>
            <p:spPr>
              <a:xfrm rot="5400000" flipH="1">
                <a:off x="4871004" y="4236381"/>
                <a:ext cx="497194" cy="459738"/>
              </a:xfrm>
              <a:custGeom>
                <a:avLst/>
                <a:gdLst>
                  <a:gd name="connsiteX0" fmla="*/ 96662 w 912667"/>
                  <a:gd name="connsiteY0" fmla="*/ 195773 h 843913"/>
                  <a:gd name="connsiteX1" fmla="*/ 186517 w 912667"/>
                  <a:gd name="connsiteY1" fmla="*/ 119133 h 843913"/>
                  <a:gd name="connsiteX2" fmla="*/ 210302 w 912667"/>
                  <a:gd name="connsiteY2" fmla="*/ 99312 h 843913"/>
                  <a:gd name="connsiteX3" fmla="*/ 759338 w 912667"/>
                  <a:gd name="connsiteY3" fmla="*/ 99312 h 843913"/>
                  <a:gd name="connsiteX4" fmla="*/ 783123 w 912667"/>
                  <a:gd name="connsiteY4" fmla="*/ 123758 h 843913"/>
                  <a:gd name="connsiteX5" fmla="*/ 782462 w 912667"/>
                  <a:gd name="connsiteY5" fmla="*/ 434284 h 843913"/>
                  <a:gd name="connsiteX6" fmla="*/ 724321 w 912667"/>
                  <a:gd name="connsiteY6" fmla="*/ 492425 h 843913"/>
                  <a:gd name="connsiteX7" fmla="*/ 701197 w 912667"/>
                  <a:gd name="connsiteY7" fmla="*/ 517531 h 843913"/>
                  <a:gd name="connsiteX8" fmla="*/ 701197 w 912667"/>
                  <a:gd name="connsiteY8" fmla="*/ 667508 h 843913"/>
                  <a:gd name="connsiteX9" fmla="*/ 704500 w 912667"/>
                  <a:gd name="connsiteY9" fmla="*/ 665526 h 843913"/>
                  <a:gd name="connsiteX10" fmla="*/ 702518 w 912667"/>
                  <a:gd name="connsiteY10" fmla="*/ 820789 h 843913"/>
                  <a:gd name="connsiteX11" fmla="*/ 724982 w 912667"/>
                  <a:gd name="connsiteY11" fmla="*/ 843914 h 843913"/>
                  <a:gd name="connsiteX12" fmla="*/ 888173 w 912667"/>
                  <a:gd name="connsiteY12" fmla="*/ 843914 h 843913"/>
                  <a:gd name="connsiteX13" fmla="*/ 911958 w 912667"/>
                  <a:gd name="connsiteY13" fmla="*/ 819468 h 843913"/>
                  <a:gd name="connsiteX14" fmla="*/ 910637 w 912667"/>
                  <a:gd name="connsiteY14" fmla="*/ 672133 h 843913"/>
                  <a:gd name="connsiteX15" fmla="*/ 910637 w 912667"/>
                  <a:gd name="connsiteY15" fmla="*/ 672133 h 843913"/>
                  <a:gd name="connsiteX16" fmla="*/ 911958 w 912667"/>
                  <a:gd name="connsiteY16" fmla="*/ 666848 h 843913"/>
                  <a:gd name="connsiteX17" fmla="*/ 912619 w 912667"/>
                  <a:gd name="connsiteY17" fmla="*/ 522156 h 843913"/>
                  <a:gd name="connsiteX18" fmla="*/ 883548 w 912667"/>
                  <a:gd name="connsiteY18" fmla="*/ 493085 h 843913"/>
                  <a:gd name="connsiteX19" fmla="*/ 855799 w 912667"/>
                  <a:gd name="connsiteY19" fmla="*/ 464676 h 843913"/>
                  <a:gd name="connsiteX20" fmla="*/ 856460 w 912667"/>
                  <a:gd name="connsiteY20" fmla="*/ 82134 h 843913"/>
                  <a:gd name="connsiteX21" fmla="*/ 818800 w 912667"/>
                  <a:gd name="connsiteY21" fmla="*/ 45796 h 843913"/>
                  <a:gd name="connsiteX22" fmla="*/ 203034 w 912667"/>
                  <a:gd name="connsiteY22" fmla="*/ 45796 h 843913"/>
                  <a:gd name="connsiteX23" fmla="*/ 166035 w 912667"/>
                  <a:gd name="connsiteY23" fmla="*/ 31260 h 843913"/>
                  <a:gd name="connsiteX24" fmla="*/ 48432 w 912667"/>
                  <a:gd name="connsiteY24" fmla="*/ 11440 h 843913"/>
                  <a:gd name="connsiteX25" fmla="*/ 4165 w 912667"/>
                  <a:gd name="connsiteY25" fmla="*/ 127722 h 843913"/>
                  <a:gd name="connsiteX26" fmla="*/ 96662 w 912667"/>
                  <a:gd name="connsiteY26" fmla="*/ 195773 h 843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12667" h="843913">
                    <a:moveTo>
                      <a:pt x="96662" y="195773"/>
                    </a:moveTo>
                    <a:cubicBezTo>
                      <a:pt x="142911" y="194452"/>
                      <a:pt x="177267" y="166703"/>
                      <a:pt x="186517" y="119133"/>
                    </a:cubicBezTo>
                    <a:cubicBezTo>
                      <a:pt x="189820" y="102615"/>
                      <a:pt x="195766" y="99312"/>
                      <a:pt x="210302" y="99312"/>
                    </a:cubicBezTo>
                    <a:cubicBezTo>
                      <a:pt x="393314" y="99973"/>
                      <a:pt x="576326" y="99973"/>
                      <a:pt x="759338" y="99312"/>
                    </a:cubicBezTo>
                    <a:cubicBezTo>
                      <a:pt x="778498" y="99312"/>
                      <a:pt x="783123" y="105258"/>
                      <a:pt x="783123" y="123758"/>
                    </a:cubicBezTo>
                    <a:cubicBezTo>
                      <a:pt x="782462" y="227486"/>
                      <a:pt x="782462" y="330555"/>
                      <a:pt x="782462" y="434284"/>
                    </a:cubicBezTo>
                    <a:cubicBezTo>
                      <a:pt x="782462" y="491764"/>
                      <a:pt x="782462" y="492425"/>
                      <a:pt x="724321" y="492425"/>
                    </a:cubicBezTo>
                    <a:cubicBezTo>
                      <a:pt x="704500" y="492425"/>
                      <a:pt x="700536" y="499692"/>
                      <a:pt x="701197" y="517531"/>
                    </a:cubicBezTo>
                    <a:cubicBezTo>
                      <a:pt x="701858" y="567744"/>
                      <a:pt x="701197" y="617296"/>
                      <a:pt x="701197" y="667508"/>
                    </a:cubicBezTo>
                    <a:cubicBezTo>
                      <a:pt x="701858" y="666187"/>
                      <a:pt x="703179" y="665526"/>
                      <a:pt x="704500" y="665526"/>
                    </a:cubicBezTo>
                    <a:cubicBezTo>
                      <a:pt x="699876" y="717060"/>
                      <a:pt x="703179" y="768595"/>
                      <a:pt x="702518" y="820789"/>
                    </a:cubicBezTo>
                    <a:cubicBezTo>
                      <a:pt x="702518" y="835985"/>
                      <a:pt x="709125" y="843914"/>
                      <a:pt x="724982" y="843914"/>
                    </a:cubicBezTo>
                    <a:cubicBezTo>
                      <a:pt x="779159" y="843914"/>
                      <a:pt x="833996" y="843914"/>
                      <a:pt x="888173" y="843914"/>
                    </a:cubicBezTo>
                    <a:cubicBezTo>
                      <a:pt x="905351" y="843914"/>
                      <a:pt x="911958" y="835985"/>
                      <a:pt x="911958" y="819468"/>
                    </a:cubicBezTo>
                    <a:cubicBezTo>
                      <a:pt x="911298" y="770577"/>
                      <a:pt x="911298" y="721685"/>
                      <a:pt x="910637" y="672133"/>
                    </a:cubicBezTo>
                    <a:cubicBezTo>
                      <a:pt x="910637" y="672133"/>
                      <a:pt x="910637" y="672133"/>
                      <a:pt x="910637" y="672133"/>
                    </a:cubicBezTo>
                    <a:cubicBezTo>
                      <a:pt x="911298" y="670151"/>
                      <a:pt x="911298" y="668830"/>
                      <a:pt x="911958" y="666848"/>
                    </a:cubicBezTo>
                    <a:cubicBezTo>
                      <a:pt x="911958" y="618617"/>
                      <a:pt x="910637" y="570387"/>
                      <a:pt x="912619" y="522156"/>
                    </a:cubicBezTo>
                    <a:cubicBezTo>
                      <a:pt x="913280" y="499031"/>
                      <a:pt x="907333" y="488460"/>
                      <a:pt x="883548" y="493085"/>
                    </a:cubicBezTo>
                    <a:cubicBezTo>
                      <a:pt x="860424" y="497049"/>
                      <a:pt x="855799" y="486478"/>
                      <a:pt x="855799" y="464676"/>
                    </a:cubicBezTo>
                    <a:cubicBezTo>
                      <a:pt x="856460" y="337162"/>
                      <a:pt x="856460" y="209648"/>
                      <a:pt x="856460" y="82134"/>
                    </a:cubicBezTo>
                    <a:cubicBezTo>
                      <a:pt x="856460" y="39189"/>
                      <a:pt x="859763" y="45796"/>
                      <a:pt x="818800" y="45796"/>
                    </a:cubicBezTo>
                    <a:cubicBezTo>
                      <a:pt x="613325" y="45796"/>
                      <a:pt x="408510" y="45796"/>
                      <a:pt x="203034" y="45796"/>
                    </a:cubicBezTo>
                    <a:cubicBezTo>
                      <a:pt x="188499" y="45796"/>
                      <a:pt x="177267" y="44474"/>
                      <a:pt x="166035" y="31260"/>
                    </a:cubicBezTo>
                    <a:cubicBezTo>
                      <a:pt x="138286" y="-1774"/>
                      <a:pt x="86091" y="-9042"/>
                      <a:pt x="48432" y="11440"/>
                    </a:cubicBezTo>
                    <a:cubicBezTo>
                      <a:pt x="10111" y="32582"/>
                      <a:pt x="-9049" y="81473"/>
                      <a:pt x="4165" y="127722"/>
                    </a:cubicBezTo>
                    <a:cubicBezTo>
                      <a:pt x="15397" y="171327"/>
                      <a:pt x="50414" y="196434"/>
                      <a:pt x="96662" y="195773"/>
                    </a:cubicBezTo>
                    <a:close/>
                  </a:path>
                </a:pathLst>
              </a:custGeom>
              <a:grpFill/>
              <a:ln w="6599" cap="flat">
                <a:noFill/>
                <a:prstDash val="solid"/>
                <a:miter/>
              </a:ln>
            </p:spPr>
            <p:txBody>
              <a:bodyPr rtlCol="0" anchor="ctr"/>
              <a:lstStyle/>
              <a:p>
                <a:endParaRPr lang="en-US"/>
              </a:p>
            </p:txBody>
          </p:sp>
          <p:sp>
            <p:nvSpPr>
              <p:cNvPr id="95" name="Freeform: Shape 94">
                <a:extLst>
                  <a:ext uri="{FF2B5EF4-FFF2-40B4-BE49-F238E27FC236}">
                    <a16:creationId xmlns:a16="http://schemas.microsoft.com/office/drawing/2014/main" id="{E12B85CB-70EC-4332-BCC8-F3BF560859B1}"/>
                  </a:ext>
                </a:extLst>
              </p:cNvPr>
              <p:cNvSpPr/>
              <p:nvPr userDrawn="1"/>
            </p:nvSpPr>
            <p:spPr>
              <a:xfrm rot="10800000" flipH="1">
                <a:off x="4889732" y="3419093"/>
                <a:ext cx="769123" cy="128635"/>
              </a:xfrm>
              <a:custGeom>
                <a:avLst/>
                <a:gdLst>
                  <a:gd name="connsiteX0" fmla="*/ 1409189 w 1411831"/>
                  <a:gd name="connsiteY0" fmla="*/ 73007 h 236127"/>
                  <a:gd name="connsiteX1" fmla="*/ 1238730 w 1411831"/>
                  <a:gd name="connsiteY1" fmla="*/ 45257 h 236127"/>
                  <a:gd name="connsiteX2" fmla="*/ 1212963 w 1411831"/>
                  <a:gd name="connsiteY2" fmla="*/ 55168 h 236127"/>
                  <a:gd name="connsiteX3" fmla="*/ 385775 w 1411831"/>
                  <a:gd name="connsiteY3" fmla="*/ 55168 h 236127"/>
                  <a:gd name="connsiteX4" fmla="*/ 363972 w 1411831"/>
                  <a:gd name="connsiteY4" fmla="*/ 34687 h 236127"/>
                  <a:gd name="connsiteX5" fmla="*/ 340848 w 1411831"/>
                  <a:gd name="connsiteY5" fmla="*/ 12884 h 236127"/>
                  <a:gd name="connsiteX6" fmla="*/ 190870 w 1411831"/>
                  <a:gd name="connsiteY6" fmla="*/ 12884 h 236127"/>
                  <a:gd name="connsiteX7" fmla="*/ 165103 w 1411831"/>
                  <a:gd name="connsiteY7" fmla="*/ 991 h 236127"/>
                  <a:gd name="connsiteX8" fmla="*/ 31643 w 1411831"/>
                  <a:gd name="connsiteY8" fmla="*/ 991 h 236127"/>
                  <a:gd name="connsiteX9" fmla="*/ 1251 w 1411831"/>
                  <a:gd name="connsiteY9" fmla="*/ 34026 h 236127"/>
                  <a:gd name="connsiteX10" fmla="*/ 1251 w 1411831"/>
                  <a:gd name="connsiteY10" fmla="*/ 199860 h 236127"/>
                  <a:gd name="connsiteX11" fmla="*/ 37589 w 1411831"/>
                  <a:gd name="connsiteY11" fmla="*/ 234877 h 236127"/>
                  <a:gd name="connsiteX12" fmla="*/ 160478 w 1411831"/>
                  <a:gd name="connsiteY12" fmla="*/ 234877 h 236127"/>
                  <a:gd name="connsiteX13" fmla="*/ 192192 w 1411831"/>
                  <a:gd name="connsiteY13" fmla="*/ 222984 h 236127"/>
                  <a:gd name="connsiteX14" fmla="*/ 339526 w 1411831"/>
                  <a:gd name="connsiteY14" fmla="*/ 223645 h 236127"/>
                  <a:gd name="connsiteX15" fmla="*/ 363972 w 1411831"/>
                  <a:gd name="connsiteY15" fmla="*/ 199860 h 236127"/>
                  <a:gd name="connsiteX16" fmla="*/ 363311 w 1411831"/>
                  <a:gd name="connsiteY16" fmla="*/ 151629 h 236127"/>
                  <a:gd name="connsiteX17" fmla="*/ 386435 w 1411831"/>
                  <a:gd name="connsiteY17" fmla="*/ 126523 h 236127"/>
                  <a:gd name="connsiteX18" fmla="*/ 1203053 w 1411831"/>
                  <a:gd name="connsiteY18" fmla="*/ 126523 h 236127"/>
                  <a:gd name="connsiteX19" fmla="*/ 1230802 w 1411831"/>
                  <a:gd name="connsiteY19" fmla="*/ 145022 h 236127"/>
                  <a:gd name="connsiteX20" fmla="*/ 1339817 w 1411831"/>
                  <a:gd name="connsiteY20" fmla="*/ 196556 h 236127"/>
                  <a:gd name="connsiteX21" fmla="*/ 1411832 w 1411831"/>
                  <a:gd name="connsiteY21" fmla="*/ 124541 h 236127"/>
                  <a:gd name="connsiteX22" fmla="*/ 1411832 w 1411831"/>
                  <a:gd name="connsiteY22" fmla="*/ 76310 h 236127"/>
                  <a:gd name="connsiteX23" fmla="*/ 1409189 w 1411831"/>
                  <a:gd name="connsiteY23" fmla="*/ 73007 h 236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11831" h="236127">
                    <a:moveTo>
                      <a:pt x="1409189" y="73007"/>
                    </a:moveTo>
                    <a:cubicBezTo>
                      <a:pt x="1375494" y="-8259"/>
                      <a:pt x="1294889" y="-21472"/>
                      <a:pt x="1238730" y="45257"/>
                    </a:cubicBezTo>
                    <a:cubicBezTo>
                      <a:pt x="1230802" y="54507"/>
                      <a:pt x="1222874" y="55168"/>
                      <a:pt x="1212963" y="55168"/>
                    </a:cubicBezTo>
                    <a:cubicBezTo>
                      <a:pt x="937454" y="55168"/>
                      <a:pt x="661284" y="55168"/>
                      <a:pt x="385775" y="55168"/>
                    </a:cubicBezTo>
                    <a:cubicBezTo>
                      <a:pt x="370579" y="55168"/>
                      <a:pt x="361329" y="51864"/>
                      <a:pt x="363972" y="34687"/>
                    </a:cubicBezTo>
                    <a:cubicBezTo>
                      <a:pt x="366614" y="16187"/>
                      <a:pt x="357365" y="12884"/>
                      <a:pt x="340848" y="12884"/>
                    </a:cubicBezTo>
                    <a:cubicBezTo>
                      <a:pt x="290635" y="13544"/>
                      <a:pt x="241083" y="12884"/>
                      <a:pt x="190870" y="12884"/>
                    </a:cubicBezTo>
                    <a:cubicBezTo>
                      <a:pt x="184263" y="4955"/>
                      <a:pt x="175674" y="991"/>
                      <a:pt x="165103" y="991"/>
                    </a:cubicBezTo>
                    <a:cubicBezTo>
                      <a:pt x="120837" y="-330"/>
                      <a:pt x="75909" y="-330"/>
                      <a:pt x="31643" y="991"/>
                    </a:cubicBezTo>
                    <a:cubicBezTo>
                      <a:pt x="10501" y="1652"/>
                      <a:pt x="1912" y="14205"/>
                      <a:pt x="1251" y="34026"/>
                    </a:cubicBezTo>
                    <a:cubicBezTo>
                      <a:pt x="-71" y="89524"/>
                      <a:pt x="-731" y="144362"/>
                      <a:pt x="1251" y="199860"/>
                    </a:cubicBezTo>
                    <a:cubicBezTo>
                      <a:pt x="2572" y="227609"/>
                      <a:pt x="8519" y="233555"/>
                      <a:pt x="37589" y="234877"/>
                    </a:cubicBezTo>
                    <a:cubicBezTo>
                      <a:pt x="78552" y="236859"/>
                      <a:pt x="119515" y="236198"/>
                      <a:pt x="160478" y="234877"/>
                    </a:cubicBezTo>
                    <a:cubicBezTo>
                      <a:pt x="172371" y="234877"/>
                      <a:pt x="182942" y="230913"/>
                      <a:pt x="192192" y="222984"/>
                    </a:cubicBezTo>
                    <a:cubicBezTo>
                      <a:pt x="241083" y="222984"/>
                      <a:pt x="290635" y="222323"/>
                      <a:pt x="339526" y="223645"/>
                    </a:cubicBezTo>
                    <a:cubicBezTo>
                      <a:pt x="357365" y="224306"/>
                      <a:pt x="365954" y="219681"/>
                      <a:pt x="363972" y="199860"/>
                    </a:cubicBezTo>
                    <a:cubicBezTo>
                      <a:pt x="362650" y="184003"/>
                      <a:pt x="364632" y="167486"/>
                      <a:pt x="363311" y="151629"/>
                    </a:cubicBezTo>
                    <a:cubicBezTo>
                      <a:pt x="361990" y="133791"/>
                      <a:pt x="367275" y="126523"/>
                      <a:pt x="386435" y="126523"/>
                    </a:cubicBezTo>
                    <a:cubicBezTo>
                      <a:pt x="658641" y="127184"/>
                      <a:pt x="930847" y="127184"/>
                      <a:pt x="1203053" y="126523"/>
                    </a:cubicBezTo>
                    <a:cubicBezTo>
                      <a:pt x="1218249" y="126523"/>
                      <a:pt x="1224195" y="131808"/>
                      <a:pt x="1230802" y="145022"/>
                    </a:cubicBezTo>
                    <a:cubicBezTo>
                      <a:pt x="1250623" y="187968"/>
                      <a:pt x="1292907" y="206467"/>
                      <a:pt x="1339817" y="196556"/>
                    </a:cubicBezTo>
                    <a:cubicBezTo>
                      <a:pt x="1379458" y="187968"/>
                      <a:pt x="1397957" y="158897"/>
                      <a:pt x="1411832" y="124541"/>
                    </a:cubicBezTo>
                    <a:cubicBezTo>
                      <a:pt x="1411832" y="108684"/>
                      <a:pt x="1411832" y="92167"/>
                      <a:pt x="1411832" y="76310"/>
                    </a:cubicBezTo>
                    <a:cubicBezTo>
                      <a:pt x="1411171" y="74989"/>
                      <a:pt x="1409189" y="74328"/>
                      <a:pt x="1409189" y="73007"/>
                    </a:cubicBezTo>
                    <a:close/>
                  </a:path>
                </a:pathLst>
              </a:custGeom>
              <a:grpFill/>
              <a:ln w="6599" cap="flat">
                <a:noFill/>
                <a:prstDash val="solid"/>
                <a:miter/>
              </a:ln>
            </p:spPr>
            <p:txBody>
              <a:bodyPr rtlCol="0" anchor="ctr"/>
              <a:lstStyle/>
              <a:p>
                <a:endParaRPr lang="en-US"/>
              </a:p>
            </p:txBody>
          </p:sp>
        </p:grpSp>
      </p:grpSp>
      <p:sp>
        <p:nvSpPr>
          <p:cNvPr id="114" name="Picture Placeholder 113">
            <a:extLst>
              <a:ext uri="{FF2B5EF4-FFF2-40B4-BE49-F238E27FC236}">
                <a16:creationId xmlns:a16="http://schemas.microsoft.com/office/drawing/2014/main" id="{EB32F77A-E2C8-4CFE-A33D-776108CB3713}"/>
              </a:ext>
            </a:extLst>
          </p:cNvPr>
          <p:cNvSpPr>
            <a:spLocks noGrp="1"/>
          </p:cNvSpPr>
          <p:nvPr>
            <p:ph type="pic" sz="quarter" idx="11" hasCustomPrompt="1"/>
          </p:nvPr>
        </p:nvSpPr>
        <p:spPr>
          <a:xfrm>
            <a:off x="1645340" y="1997014"/>
            <a:ext cx="3017520" cy="3017520"/>
          </a:xfrm>
          <a:custGeom>
            <a:avLst/>
            <a:gdLst>
              <a:gd name="connsiteX0" fmla="*/ 162463 w 3017520"/>
              <a:gd name="connsiteY0" fmla="*/ 0 h 3017520"/>
              <a:gd name="connsiteX1" fmla="*/ 2855057 w 3017520"/>
              <a:gd name="connsiteY1" fmla="*/ 0 h 3017520"/>
              <a:gd name="connsiteX2" fmla="*/ 3017520 w 3017520"/>
              <a:gd name="connsiteY2" fmla="*/ 162463 h 3017520"/>
              <a:gd name="connsiteX3" fmla="*/ 3017520 w 3017520"/>
              <a:gd name="connsiteY3" fmla="*/ 2855057 h 3017520"/>
              <a:gd name="connsiteX4" fmla="*/ 2855057 w 3017520"/>
              <a:gd name="connsiteY4" fmla="*/ 3017520 h 3017520"/>
              <a:gd name="connsiteX5" fmla="*/ 162463 w 3017520"/>
              <a:gd name="connsiteY5" fmla="*/ 3017520 h 3017520"/>
              <a:gd name="connsiteX6" fmla="*/ 0 w 3017520"/>
              <a:gd name="connsiteY6" fmla="*/ 2855057 h 3017520"/>
              <a:gd name="connsiteX7" fmla="*/ 0 w 3017520"/>
              <a:gd name="connsiteY7" fmla="*/ 162463 h 3017520"/>
              <a:gd name="connsiteX8" fmla="*/ 162463 w 3017520"/>
              <a:gd name="connsiteY8" fmla="*/ 0 h 3017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17520" h="3017520">
                <a:moveTo>
                  <a:pt x="162463" y="0"/>
                </a:moveTo>
                <a:lnTo>
                  <a:pt x="2855057" y="0"/>
                </a:lnTo>
                <a:cubicBezTo>
                  <a:pt x="2944783" y="0"/>
                  <a:pt x="3017520" y="72737"/>
                  <a:pt x="3017520" y="162463"/>
                </a:cubicBezTo>
                <a:lnTo>
                  <a:pt x="3017520" y="2855057"/>
                </a:lnTo>
                <a:cubicBezTo>
                  <a:pt x="3017520" y="2944783"/>
                  <a:pt x="2944783" y="3017520"/>
                  <a:pt x="2855057" y="3017520"/>
                </a:cubicBezTo>
                <a:lnTo>
                  <a:pt x="162463" y="3017520"/>
                </a:lnTo>
                <a:cubicBezTo>
                  <a:pt x="72737" y="3017520"/>
                  <a:pt x="0" y="2944783"/>
                  <a:pt x="0" y="2855057"/>
                </a:cubicBezTo>
                <a:lnTo>
                  <a:pt x="0" y="162463"/>
                </a:lnTo>
                <a:cubicBezTo>
                  <a:pt x="0" y="72737"/>
                  <a:pt x="72737" y="0"/>
                  <a:pt x="162463" y="0"/>
                </a:cubicBezTo>
                <a:close/>
              </a:path>
            </a:pathLst>
          </a:custGeom>
          <a:solidFill>
            <a:schemeClr val="bg1">
              <a:lumMod val="95000"/>
            </a:schemeClr>
          </a:solidFill>
          <a:ln w="152400">
            <a:noFill/>
          </a:ln>
          <a:effectLst/>
        </p:spPr>
        <p:txBody>
          <a:bodyPr wrap="square" anchor="ctr">
            <a:noAutofit/>
          </a:bodyPr>
          <a:lstStyle>
            <a:lvl1pPr marL="0" indent="0" algn="ctr">
              <a:buFontTx/>
              <a:buNone/>
              <a:defRPr sz="1200">
                <a:solidFill>
                  <a:schemeClr val="tx1">
                    <a:lumMod val="75000"/>
                    <a:lumOff val="25000"/>
                  </a:schemeClr>
                </a:solidFill>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2979391959"/>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4_Image slide layout">
    <p:spTree>
      <p:nvGrpSpPr>
        <p:cNvPr id="1" name=""/>
        <p:cNvGrpSpPr/>
        <p:nvPr/>
      </p:nvGrpSpPr>
      <p:grpSpPr>
        <a:xfrm>
          <a:off x="0" y="0"/>
          <a:ext cx="0" cy="0"/>
          <a:chOff x="0" y="0"/>
          <a:chExt cx="0" cy="0"/>
        </a:xfrm>
      </p:grpSpPr>
      <p:sp>
        <p:nvSpPr>
          <p:cNvPr id="2" name="그림 개체 틀 2">
            <a:extLst>
              <a:ext uri="{FF2B5EF4-FFF2-40B4-BE49-F238E27FC236}">
                <a16:creationId xmlns:a16="http://schemas.microsoft.com/office/drawing/2014/main" id="{C70177A7-4E03-44B8-A2CB-D0A1D4726718}"/>
              </a:ext>
            </a:extLst>
          </p:cNvPr>
          <p:cNvSpPr>
            <a:spLocks noGrp="1"/>
          </p:cNvSpPr>
          <p:nvPr>
            <p:ph type="pic" sz="quarter" idx="14" hasCustomPrompt="1"/>
          </p:nvPr>
        </p:nvSpPr>
        <p:spPr>
          <a:xfrm>
            <a:off x="8381999" y="1531249"/>
            <a:ext cx="3200400" cy="4572000"/>
          </a:xfrm>
          <a:prstGeom prst="rect">
            <a:avLst/>
          </a:prstGeom>
          <a:solidFill>
            <a:schemeClr val="bg1">
              <a:lumMod val="95000"/>
            </a:schemeClr>
          </a:solidFill>
          <a:ln w="19050">
            <a:noFill/>
          </a:ln>
        </p:spPr>
        <p:txBody>
          <a:bodyPr anchor="ctr"/>
          <a:lstStyle>
            <a:lvl1pPr marL="0" indent="0" algn="ctr">
              <a:lnSpc>
                <a:spcPct val="100000"/>
              </a:lnSpc>
              <a:buNone/>
              <a:defRPr sz="1200">
                <a:solidFill>
                  <a:schemeClr val="tx1">
                    <a:lumMod val="75000"/>
                    <a:lumOff val="25000"/>
                  </a:schemeClr>
                </a:solidFill>
              </a:defRPr>
            </a:lvl1pPr>
          </a:lstStyle>
          <a:p>
            <a:r>
              <a:rPr lang="en-US" altLang="ko-KR" dirty="0"/>
              <a:t>Place Your Picture Here</a:t>
            </a:r>
            <a:endParaRPr lang="ko-KR" altLang="en-US" dirty="0"/>
          </a:p>
        </p:txBody>
      </p:sp>
      <p:sp>
        <p:nvSpPr>
          <p:cNvPr id="4" name="Text Placeholder 9">
            <a:extLst>
              <a:ext uri="{FF2B5EF4-FFF2-40B4-BE49-F238E27FC236}">
                <a16:creationId xmlns:a16="http://schemas.microsoft.com/office/drawing/2014/main" id="{6407270D-F30C-4E59-9885-1E887CCE4CD2}"/>
              </a:ext>
            </a:extLst>
          </p:cNvPr>
          <p:cNvSpPr>
            <a:spLocks noGrp="1"/>
          </p:cNvSpPr>
          <p:nvPr>
            <p:ph type="body" sz="quarter" idx="10" hasCustomPrompt="1"/>
          </p:nvPr>
        </p:nvSpPr>
        <p:spPr>
          <a:xfrm>
            <a:off x="323529" y="400472"/>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grpSp>
        <p:nvGrpSpPr>
          <p:cNvPr id="5" name="Group 4">
            <a:extLst>
              <a:ext uri="{FF2B5EF4-FFF2-40B4-BE49-F238E27FC236}">
                <a16:creationId xmlns:a16="http://schemas.microsoft.com/office/drawing/2014/main" id="{569A4DC7-F11A-4541-A572-7A34738C1B1F}"/>
              </a:ext>
            </a:extLst>
          </p:cNvPr>
          <p:cNvGrpSpPr/>
          <p:nvPr userDrawn="1"/>
        </p:nvGrpSpPr>
        <p:grpSpPr>
          <a:xfrm>
            <a:off x="5655129" y="211061"/>
            <a:ext cx="881742" cy="137160"/>
            <a:chOff x="5215346" y="150098"/>
            <a:chExt cx="881742" cy="137160"/>
          </a:xfrm>
        </p:grpSpPr>
        <p:sp>
          <p:nvSpPr>
            <p:cNvPr id="6" name="Rectangle 5">
              <a:extLst>
                <a:ext uri="{FF2B5EF4-FFF2-40B4-BE49-F238E27FC236}">
                  <a16:creationId xmlns:a16="http://schemas.microsoft.com/office/drawing/2014/main" id="{DF96DEA2-6335-4441-A09A-752E3B0015FB}"/>
                </a:ext>
              </a:extLst>
            </p:cNvPr>
            <p:cNvSpPr/>
            <p:nvPr userDrawn="1"/>
          </p:nvSpPr>
          <p:spPr>
            <a:xfrm>
              <a:off x="5215346" y="150098"/>
              <a:ext cx="137160" cy="1371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9F43DA0B-E07D-4E09-AE22-3469EAEAA8EE}"/>
                </a:ext>
              </a:extLst>
            </p:cNvPr>
            <p:cNvSpPr/>
            <p:nvPr userDrawn="1"/>
          </p:nvSpPr>
          <p:spPr>
            <a:xfrm>
              <a:off x="5463540" y="150098"/>
              <a:ext cx="137160" cy="1371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AE571AC3-3CCE-45CA-9497-D1A2E9AFDB58}"/>
                </a:ext>
              </a:extLst>
            </p:cNvPr>
            <p:cNvSpPr/>
            <p:nvPr userDrawn="1"/>
          </p:nvSpPr>
          <p:spPr>
            <a:xfrm>
              <a:off x="5711734" y="150098"/>
              <a:ext cx="137160" cy="1371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DF8D4E70-D86A-445E-A33A-B73125D722E2}"/>
                </a:ext>
              </a:extLst>
            </p:cNvPr>
            <p:cNvSpPr/>
            <p:nvPr userDrawn="1"/>
          </p:nvSpPr>
          <p:spPr>
            <a:xfrm>
              <a:off x="5959928" y="150098"/>
              <a:ext cx="137160" cy="1371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 name="Group 9">
            <a:extLst>
              <a:ext uri="{FF2B5EF4-FFF2-40B4-BE49-F238E27FC236}">
                <a16:creationId xmlns:a16="http://schemas.microsoft.com/office/drawing/2014/main" id="{6687AA03-5328-44D4-8731-2D09AD5AA3B5}"/>
              </a:ext>
            </a:extLst>
          </p:cNvPr>
          <p:cNvGrpSpPr/>
          <p:nvPr userDrawn="1"/>
        </p:nvGrpSpPr>
        <p:grpSpPr>
          <a:xfrm>
            <a:off x="5655129" y="6509779"/>
            <a:ext cx="881742" cy="137160"/>
            <a:chOff x="5215346" y="150098"/>
            <a:chExt cx="881742" cy="137160"/>
          </a:xfrm>
        </p:grpSpPr>
        <p:sp>
          <p:nvSpPr>
            <p:cNvPr id="11" name="Rectangle 10">
              <a:extLst>
                <a:ext uri="{FF2B5EF4-FFF2-40B4-BE49-F238E27FC236}">
                  <a16:creationId xmlns:a16="http://schemas.microsoft.com/office/drawing/2014/main" id="{71E2F231-94D5-4DA1-B177-CD8A7088D1F9}"/>
                </a:ext>
              </a:extLst>
            </p:cNvPr>
            <p:cNvSpPr/>
            <p:nvPr userDrawn="1"/>
          </p:nvSpPr>
          <p:spPr>
            <a:xfrm>
              <a:off x="5215346" y="150098"/>
              <a:ext cx="137160" cy="1371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871F45D-FE25-4FFD-8A01-ACAD85E5EB2B}"/>
                </a:ext>
              </a:extLst>
            </p:cNvPr>
            <p:cNvSpPr/>
            <p:nvPr userDrawn="1"/>
          </p:nvSpPr>
          <p:spPr>
            <a:xfrm>
              <a:off x="5463540" y="150098"/>
              <a:ext cx="137160" cy="1371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94731872-8762-44D6-9338-C60692946BA5}"/>
                </a:ext>
              </a:extLst>
            </p:cNvPr>
            <p:cNvSpPr/>
            <p:nvPr userDrawn="1"/>
          </p:nvSpPr>
          <p:spPr>
            <a:xfrm>
              <a:off x="5711734" y="150098"/>
              <a:ext cx="137160" cy="1371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E4B4439-FC9B-44DC-A628-E4D77E081443}"/>
                </a:ext>
              </a:extLst>
            </p:cNvPr>
            <p:cNvSpPr/>
            <p:nvPr userDrawn="1"/>
          </p:nvSpPr>
          <p:spPr>
            <a:xfrm>
              <a:off x="5959928" y="150098"/>
              <a:ext cx="137160" cy="1371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Rectangle 2">
            <a:extLst>
              <a:ext uri="{FF2B5EF4-FFF2-40B4-BE49-F238E27FC236}">
                <a16:creationId xmlns:a16="http://schemas.microsoft.com/office/drawing/2014/main" id="{FE4681DE-5BAF-4822-8702-F6863C3B7855}"/>
              </a:ext>
            </a:extLst>
          </p:cNvPr>
          <p:cNvSpPr/>
          <p:nvPr userDrawn="1"/>
        </p:nvSpPr>
        <p:spPr>
          <a:xfrm>
            <a:off x="4694736" y="1531249"/>
            <a:ext cx="3200400" cy="457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06157991"/>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5_Image slide layout">
    <p:spTree>
      <p:nvGrpSpPr>
        <p:cNvPr id="1" name=""/>
        <p:cNvGrpSpPr/>
        <p:nvPr/>
      </p:nvGrpSpPr>
      <p:grpSpPr>
        <a:xfrm>
          <a:off x="0" y="0"/>
          <a:ext cx="0" cy="0"/>
          <a:chOff x="0" y="0"/>
          <a:chExt cx="0" cy="0"/>
        </a:xfrm>
      </p:grpSpPr>
      <p:sp>
        <p:nvSpPr>
          <p:cNvPr id="2" name="그림 개체 틀 2">
            <a:extLst>
              <a:ext uri="{FF2B5EF4-FFF2-40B4-BE49-F238E27FC236}">
                <a16:creationId xmlns:a16="http://schemas.microsoft.com/office/drawing/2014/main" id="{C70177A7-4E03-44B8-A2CB-D0A1D4726718}"/>
              </a:ext>
            </a:extLst>
          </p:cNvPr>
          <p:cNvSpPr>
            <a:spLocks noGrp="1"/>
          </p:cNvSpPr>
          <p:nvPr>
            <p:ph type="pic" sz="quarter" idx="14" hasCustomPrompt="1"/>
          </p:nvPr>
        </p:nvSpPr>
        <p:spPr>
          <a:xfrm>
            <a:off x="504825" y="1332216"/>
            <a:ext cx="11182350" cy="3573159"/>
          </a:xfrm>
          <a:prstGeom prst="rect">
            <a:avLst/>
          </a:prstGeom>
          <a:solidFill>
            <a:schemeClr val="bg1">
              <a:lumMod val="95000"/>
            </a:schemeClr>
          </a:solidFill>
          <a:ln w="19050">
            <a:noFill/>
          </a:ln>
        </p:spPr>
        <p:txBody>
          <a:bodyPr anchor="ctr"/>
          <a:lstStyle>
            <a:lvl1pPr marL="0" indent="0" algn="ctr">
              <a:lnSpc>
                <a:spcPct val="100000"/>
              </a:lnSpc>
              <a:buNone/>
              <a:defRPr sz="1800">
                <a:solidFill>
                  <a:schemeClr val="tx1">
                    <a:lumMod val="75000"/>
                    <a:lumOff val="25000"/>
                  </a:schemeClr>
                </a:solidFill>
              </a:defRPr>
            </a:lvl1pPr>
          </a:lstStyle>
          <a:p>
            <a:r>
              <a:rPr lang="en-US" altLang="ko-KR" dirty="0"/>
              <a:t>Place Your Picture Here And Send To Back</a:t>
            </a:r>
            <a:endParaRPr lang="ko-KR" altLang="en-US" dirty="0"/>
          </a:p>
        </p:txBody>
      </p:sp>
      <p:sp>
        <p:nvSpPr>
          <p:cNvPr id="4" name="Text Placeholder 9">
            <a:extLst>
              <a:ext uri="{FF2B5EF4-FFF2-40B4-BE49-F238E27FC236}">
                <a16:creationId xmlns:a16="http://schemas.microsoft.com/office/drawing/2014/main" id="{6407270D-F30C-4E59-9885-1E887CCE4CD2}"/>
              </a:ext>
            </a:extLst>
          </p:cNvPr>
          <p:cNvSpPr>
            <a:spLocks noGrp="1"/>
          </p:cNvSpPr>
          <p:nvPr>
            <p:ph type="body" sz="quarter" idx="10" hasCustomPrompt="1"/>
          </p:nvPr>
        </p:nvSpPr>
        <p:spPr>
          <a:xfrm>
            <a:off x="323529" y="400472"/>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grpSp>
        <p:nvGrpSpPr>
          <p:cNvPr id="5" name="Group 4">
            <a:extLst>
              <a:ext uri="{FF2B5EF4-FFF2-40B4-BE49-F238E27FC236}">
                <a16:creationId xmlns:a16="http://schemas.microsoft.com/office/drawing/2014/main" id="{569A4DC7-F11A-4541-A572-7A34738C1B1F}"/>
              </a:ext>
            </a:extLst>
          </p:cNvPr>
          <p:cNvGrpSpPr/>
          <p:nvPr userDrawn="1"/>
        </p:nvGrpSpPr>
        <p:grpSpPr>
          <a:xfrm>
            <a:off x="5655129" y="211061"/>
            <a:ext cx="881742" cy="137160"/>
            <a:chOff x="5215346" y="150098"/>
            <a:chExt cx="881742" cy="137160"/>
          </a:xfrm>
        </p:grpSpPr>
        <p:sp>
          <p:nvSpPr>
            <p:cNvPr id="6" name="Rectangle 5">
              <a:extLst>
                <a:ext uri="{FF2B5EF4-FFF2-40B4-BE49-F238E27FC236}">
                  <a16:creationId xmlns:a16="http://schemas.microsoft.com/office/drawing/2014/main" id="{DF96DEA2-6335-4441-A09A-752E3B0015FB}"/>
                </a:ext>
              </a:extLst>
            </p:cNvPr>
            <p:cNvSpPr/>
            <p:nvPr userDrawn="1"/>
          </p:nvSpPr>
          <p:spPr>
            <a:xfrm>
              <a:off x="5215346" y="150098"/>
              <a:ext cx="137160" cy="1371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9F43DA0B-E07D-4E09-AE22-3469EAEAA8EE}"/>
                </a:ext>
              </a:extLst>
            </p:cNvPr>
            <p:cNvSpPr/>
            <p:nvPr userDrawn="1"/>
          </p:nvSpPr>
          <p:spPr>
            <a:xfrm>
              <a:off x="5463540" y="150098"/>
              <a:ext cx="137160" cy="1371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AE571AC3-3CCE-45CA-9497-D1A2E9AFDB58}"/>
                </a:ext>
              </a:extLst>
            </p:cNvPr>
            <p:cNvSpPr/>
            <p:nvPr userDrawn="1"/>
          </p:nvSpPr>
          <p:spPr>
            <a:xfrm>
              <a:off x="5711734" y="150098"/>
              <a:ext cx="137160" cy="1371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DF8D4E70-D86A-445E-A33A-B73125D722E2}"/>
                </a:ext>
              </a:extLst>
            </p:cNvPr>
            <p:cNvSpPr/>
            <p:nvPr userDrawn="1"/>
          </p:nvSpPr>
          <p:spPr>
            <a:xfrm>
              <a:off x="5959928" y="150098"/>
              <a:ext cx="137160" cy="1371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 name="Group 9">
            <a:extLst>
              <a:ext uri="{FF2B5EF4-FFF2-40B4-BE49-F238E27FC236}">
                <a16:creationId xmlns:a16="http://schemas.microsoft.com/office/drawing/2014/main" id="{6687AA03-5328-44D4-8731-2D09AD5AA3B5}"/>
              </a:ext>
            </a:extLst>
          </p:cNvPr>
          <p:cNvGrpSpPr/>
          <p:nvPr userDrawn="1"/>
        </p:nvGrpSpPr>
        <p:grpSpPr>
          <a:xfrm>
            <a:off x="5655129" y="6509779"/>
            <a:ext cx="881742" cy="137160"/>
            <a:chOff x="5215346" y="150098"/>
            <a:chExt cx="881742" cy="137160"/>
          </a:xfrm>
        </p:grpSpPr>
        <p:sp>
          <p:nvSpPr>
            <p:cNvPr id="11" name="Rectangle 10">
              <a:extLst>
                <a:ext uri="{FF2B5EF4-FFF2-40B4-BE49-F238E27FC236}">
                  <a16:creationId xmlns:a16="http://schemas.microsoft.com/office/drawing/2014/main" id="{71E2F231-94D5-4DA1-B177-CD8A7088D1F9}"/>
                </a:ext>
              </a:extLst>
            </p:cNvPr>
            <p:cNvSpPr/>
            <p:nvPr userDrawn="1"/>
          </p:nvSpPr>
          <p:spPr>
            <a:xfrm>
              <a:off x="5215346" y="150098"/>
              <a:ext cx="137160" cy="1371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871F45D-FE25-4FFD-8A01-ACAD85E5EB2B}"/>
                </a:ext>
              </a:extLst>
            </p:cNvPr>
            <p:cNvSpPr/>
            <p:nvPr userDrawn="1"/>
          </p:nvSpPr>
          <p:spPr>
            <a:xfrm>
              <a:off x="5463540" y="150098"/>
              <a:ext cx="137160" cy="1371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94731872-8762-44D6-9338-C60692946BA5}"/>
                </a:ext>
              </a:extLst>
            </p:cNvPr>
            <p:cNvSpPr/>
            <p:nvPr userDrawn="1"/>
          </p:nvSpPr>
          <p:spPr>
            <a:xfrm>
              <a:off x="5711734" y="150098"/>
              <a:ext cx="137160" cy="1371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E4B4439-FC9B-44DC-A628-E4D77E081443}"/>
                </a:ext>
              </a:extLst>
            </p:cNvPr>
            <p:cNvSpPr/>
            <p:nvPr userDrawn="1"/>
          </p:nvSpPr>
          <p:spPr>
            <a:xfrm>
              <a:off x="5959928" y="150098"/>
              <a:ext cx="137160" cy="1371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937142498"/>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PNG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2482"/>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PNG &amp; Shapes Layout</a:t>
            </a:r>
          </a:p>
        </p:txBody>
      </p:sp>
    </p:spTree>
    <p:extLst>
      <p:ext uri="{BB962C8B-B14F-4D97-AF65-F5344CB8AC3E}">
        <p14:creationId xmlns:p14="http://schemas.microsoft.com/office/powerpoint/2010/main" val="1082643741"/>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1_Icon sets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123478"/>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Icon Sets Layout</a:t>
            </a:r>
          </a:p>
        </p:txBody>
      </p:sp>
      <p:sp>
        <p:nvSpPr>
          <p:cNvPr id="3" name="Rounded Rectangle 2"/>
          <p:cNvSpPr/>
          <p:nvPr userDrawn="1"/>
        </p:nvSpPr>
        <p:spPr>
          <a:xfrm>
            <a:off x="354010" y="1131591"/>
            <a:ext cx="3560767" cy="540256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p>
        </p:txBody>
      </p:sp>
      <p:sp>
        <p:nvSpPr>
          <p:cNvPr id="4" name="Rounded Rectangle 3"/>
          <p:cNvSpPr/>
          <p:nvPr userDrawn="1"/>
        </p:nvSpPr>
        <p:spPr>
          <a:xfrm>
            <a:off x="531933" y="1347500"/>
            <a:ext cx="153868" cy="5015200"/>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bg1"/>
              </a:solidFill>
            </a:endParaRPr>
          </a:p>
        </p:txBody>
      </p:sp>
      <p:sp>
        <p:nvSpPr>
          <p:cNvPr id="5" name="Half Frame 4"/>
          <p:cNvSpPr/>
          <p:nvPr userDrawn="1"/>
        </p:nvSpPr>
        <p:spPr>
          <a:xfrm rot="5400000">
            <a:off x="3057177" y="1276653"/>
            <a:ext cx="685849" cy="685148"/>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tx1">
                  <a:lumMod val="85000"/>
                  <a:lumOff val="15000"/>
                </a:schemeClr>
              </a:solidFill>
            </a:endParaRPr>
          </a:p>
        </p:txBody>
      </p:sp>
      <p:sp>
        <p:nvSpPr>
          <p:cNvPr id="58" name="TextBox 57">
            <a:extLst>
              <a:ext uri="{FF2B5EF4-FFF2-40B4-BE49-F238E27FC236}">
                <a16:creationId xmlns:a16="http://schemas.microsoft.com/office/drawing/2014/main" id="{5644E8BB-F13A-4AE0-889E-633DE4143787}"/>
              </a:ext>
            </a:extLst>
          </p:cNvPr>
          <p:cNvSpPr txBox="1"/>
          <p:nvPr userDrawn="1"/>
        </p:nvSpPr>
        <p:spPr>
          <a:xfrm>
            <a:off x="711704" y="1637214"/>
            <a:ext cx="2232248" cy="523220"/>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Resize without losing quality</a:t>
            </a:r>
            <a:endParaRPr lang="ko-KR" altLang="en-US" sz="1400" b="1" dirty="0">
              <a:solidFill>
                <a:schemeClr val="bg1"/>
              </a:solidFill>
              <a:latin typeface="Arial" pitchFamily="34" charset="0"/>
              <a:cs typeface="Arial" pitchFamily="34" charset="0"/>
            </a:endParaRPr>
          </a:p>
        </p:txBody>
      </p:sp>
      <p:sp>
        <p:nvSpPr>
          <p:cNvPr id="59" name="TextBox 58">
            <a:extLst>
              <a:ext uri="{FF2B5EF4-FFF2-40B4-BE49-F238E27FC236}">
                <a16:creationId xmlns:a16="http://schemas.microsoft.com/office/drawing/2014/main" id="{F2CE2B8B-ED32-491A-95B2-D28904BC432C}"/>
              </a:ext>
            </a:extLst>
          </p:cNvPr>
          <p:cNvSpPr txBox="1"/>
          <p:nvPr userDrawn="1"/>
        </p:nvSpPr>
        <p:spPr>
          <a:xfrm>
            <a:off x="711704" y="2127463"/>
            <a:ext cx="2232248" cy="738664"/>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Change Fill Color &amp;</a:t>
            </a:r>
          </a:p>
          <a:p>
            <a:r>
              <a:rPr lang="en-US" altLang="ko-KR" sz="1400" b="1" dirty="0">
                <a:solidFill>
                  <a:schemeClr val="bg1"/>
                </a:solidFill>
                <a:latin typeface="Arial" pitchFamily="34" charset="0"/>
                <a:cs typeface="Arial" pitchFamily="34" charset="0"/>
              </a:rPr>
              <a:t>Line Color</a:t>
            </a:r>
            <a:endParaRPr lang="ko-KR" altLang="en-US" sz="1400" b="1" dirty="0">
              <a:solidFill>
                <a:schemeClr val="bg1"/>
              </a:solidFill>
              <a:latin typeface="Arial" pitchFamily="34" charset="0"/>
              <a:cs typeface="Arial" pitchFamily="34" charset="0"/>
            </a:endParaRPr>
          </a:p>
        </p:txBody>
      </p:sp>
      <p:sp>
        <p:nvSpPr>
          <p:cNvPr id="60" name="TextBox 59">
            <a:extLst>
              <a:ext uri="{FF2B5EF4-FFF2-40B4-BE49-F238E27FC236}">
                <a16:creationId xmlns:a16="http://schemas.microsoft.com/office/drawing/2014/main" id="{962A52DF-2523-4479-BFA3-B5ACE9887E1C}"/>
              </a:ext>
            </a:extLst>
          </p:cNvPr>
          <p:cNvSpPr txBox="1"/>
          <p:nvPr userDrawn="1"/>
        </p:nvSpPr>
        <p:spPr>
          <a:xfrm>
            <a:off x="721229" y="5808438"/>
            <a:ext cx="2232000" cy="307777"/>
          </a:xfrm>
          <a:prstGeom prst="rect">
            <a:avLst/>
          </a:prstGeom>
          <a:noFill/>
        </p:spPr>
        <p:txBody>
          <a:bodyPr wrap="square" rtlCol="0" anchor="ctr">
            <a:spAutoFit/>
          </a:bodyPr>
          <a:lstStyle/>
          <a:p>
            <a:r>
              <a:rPr lang="en-US" altLang="ko-KR" sz="1400" dirty="0">
                <a:solidFill>
                  <a:schemeClr val="bg1"/>
                </a:solidFill>
                <a:latin typeface="Arial" pitchFamily="34" charset="0"/>
                <a:cs typeface="Arial" pitchFamily="34" charset="0"/>
              </a:rPr>
              <a:t>www.allppt.com</a:t>
            </a:r>
            <a:endParaRPr lang="ko-KR" altLang="en-US" sz="1400" dirty="0">
              <a:solidFill>
                <a:schemeClr val="bg1"/>
              </a:solidFill>
              <a:latin typeface="Arial" pitchFamily="34" charset="0"/>
              <a:cs typeface="Arial" pitchFamily="34" charset="0"/>
            </a:endParaRPr>
          </a:p>
        </p:txBody>
      </p:sp>
      <p:sp>
        <p:nvSpPr>
          <p:cNvPr id="61" name="TextBox 60">
            <a:extLst>
              <a:ext uri="{FF2B5EF4-FFF2-40B4-BE49-F238E27FC236}">
                <a16:creationId xmlns:a16="http://schemas.microsoft.com/office/drawing/2014/main" id="{BAAC314F-E96A-4408-95DE-A70E9ED054AF}"/>
              </a:ext>
            </a:extLst>
          </p:cNvPr>
          <p:cNvSpPr txBox="1"/>
          <p:nvPr userDrawn="1"/>
        </p:nvSpPr>
        <p:spPr>
          <a:xfrm>
            <a:off x="721229" y="4450324"/>
            <a:ext cx="2717296" cy="1384995"/>
          </a:xfrm>
          <a:prstGeom prst="rect">
            <a:avLst/>
          </a:prstGeom>
          <a:noFill/>
        </p:spPr>
        <p:txBody>
          <a:bodyPr wrap="square" rtlCol="0" anchor="ctr">
            <a:spAutoFit/>
          </a:bodyPr>
          <a:lstStyle/>
          <a:p>
            <a:r>
              <a:rPr lang="en-US" altLang="ko-KR" sz="2800" b="1" dirty="0">
                <a:solidFill>
                  <a:schemeClr val="bg1"/>
                </a:solidFill>
                <a:latin typeface="+mn-lt"/>
                <a:ea typeface="+mn-ea"/>
                <a:cs typeface="Arial" pitchFamily="34" charset="0"/>
              </a:rPr>
              <a:t>FREE </a:t>
            </a:r>
          </a:p>
          <a:p>
            <a:r>
              <a:rPr lang="en-US" altLang="ko-KR" sz="2800" b="1" dirty="0">
                <a:solidFill>
                  <a:schemeClr val="bg1"/>
                </a:solidFill>
                <a:latin typeface="+mn-lt"/>
                <a:ea typeface="+mn-ea"/>
                <a:cs typeface="Arial" pitchFamily="34" charset="0"/>
              </a:rPr>
              <a:t>PPT TEMPLATES</a:t>
            </a:r>
          </a:p>
        </p:txBody>
      </p:sp>
    </p:spTree>
    <p:extLst>
      <p:ext uri="{BB962C8B-B14F-4D97-AF65-F5344CB8AC3E}">
        <p14:creationId xmlns:p14="http://schemas.microsoft.com/office/powerpoint/2010/main" val="364815561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Section Break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9180757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10.xml.rels><?xml version="1.0" encoding="UTF-8" standalone="yes"?>
<Relationships xmlns="http://schemas.openxmlformats.org/package/2006/relationships"><Relationship Id="rId2" Type="http://schemas.openxmlformats.org/officeDocument/2006/relationships/theme" Target="../theme/theme10.xml"/><Relationship Id="rId1" Type="http://schemas.openxmlformats.org/officeDocument/2006/relationships/slideLayout" Target="../slideLayouts/slideLayout9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3.xml"/><Relationship Id="rId13" Type="http://schemas.openxmlformats.org/officeDocument/2006/relationships/slideLayout" Target="../slideLayouts/slideLayout18.xml"/><Relationship Id="rId18" Type="http://schemas.openxmlformats.org/officeDocument/2006/relationships/slideLayout" Target="../slideLayouts/slideLayout23.xml"/><Relationship Id="rId3" Type="http://schemas.openxmlformats.org/officeDocument/2006/relationships/slideLayout" Target="../slideLayouts/slideLayout8.xml"/><Relationship Id="rId7" Type="http://schemas.openxmlformats.org/officeDocument/2006/relationships/slideLayout" Target="../slideLayouts/slideLayout12.xml"/><Relationship Id="rId12" Type="http://schemas.openxmlformats.org/officeDocument/2006/relationships/slideLayout" Target="../slideLayouts/slideLayout17.xml"/><Relationship Id="rId17" Type="http://schemas.openxmlformats.org/officeDocument/2006/relationships/slideLayout" Target="../slideLayouts/slideLayout22.xml"/><Relationship Id="rId2" Type="http://schemas.openxmlformats.org/officeDocument/2006/relationships/slideLayout" Target="../slideLayouts/slideLayout7.xml"/><Relationship Id="rId16" Type="http://schemas.openxmlformats.org/officeDocument/2006/relationships/slideLayout" Target="../slideLayouts/slideLayout21.xml"/><Relationship Id="rId20" Type="http://schemas.openxmlformats.org/officeDocument/2006/relationships/theme" Target="../theme/theme2.xml"/><Relationship Id="rId1" Type="http://schemas.openxmlformats.org/officeDocument/2006/relationships/slideLayout" Target="../slideLayouts/slideLayout6.xml"/><Relationship Id="rId6" Type="http://schemas.openxmlformats.org/officeDocument/2006/relationships/slideLayout" Target="../slideLayouts/slideLayout11.xml"/><Relationship Id="rId11" Type="http://schemas.openxmlformats.org/officeDocument/2006/relationships/slideLayout" Target="../slideLayouts/slideLayout16.xml"/><Relationship Id="rId5" Type="http://schemas.openxmlformats.org/officeDocument/2006/relationships/slideLayout" Target="../slideLayouts/slideLayout10.xml"/><Relationship Id="rId15" Type="http://schemas.openxmlformats.org/officeDocument/2006/relationships/slideLayout" Target="../slideLayouts/slideLayout20.xml"/><Relationship Id="rId10" Type="http://schemas.openxmlformats.org/officeDocument/2006/relationships/slideLayout" Target="../slideLayouts/slideLayout15.xml"/><Relationship Id="rId19" Type="http://schemas.openxmlformats.org/officeDocument/2006/relationships/slideLayout" Target="../slideLayouts/slideLayout24.xml"/><Relationship Id="rId4" Type="http://schemas.openxmlformats.org/officeDocument/2006/relationships/slideLayout" Target="../slideLayouts/slideLayout9.xml"/><Relationship Id="rId9" Type="http://schemas.openxmlformats.org/officeDocument/2006/relationships/slideLayout" Target="../slideLayouts/slideLayout14.xml"/><Relationship Id="rId14"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25.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28.xml"/><Relationship Id="rId7" Type="http://schemas.openxmlformats.org/officeDocument/2006/relationships/theme" Target="../theme/theme4.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slideLayout" Target="../slideLayouts/slideLayout31.xml"/><Relationship Id="rId5" Type="http://schemas.openxmlformats.org/officeDocument/2006/relationships/slideLayout" Target="../slideLayouts/slideLayout30.xml"/><Relationship Id="rId4" Type="http://schemas.openxmlformats.org/officeDocument/2006/relationships/slideLayout" Target="../slideLayouts/slideLayout29.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39.xml"/><Relationship Id="rId13" Type="http://schemas.openxmlformats.org/officeDocument/2006/relationships/slideLayout" Target="../slideLayouts/slideLayout44.xml"/><Relationship Id="rId18" Type="http://schemas.openxmlformats.org/officeDocument/2006/relationships/slideLayout" Target="../slideLayouts/slideLayout49.xml"/><Relationship Id="rId3" Type="http://schemas.openxmlformats.org/officeDocument/2006/relationships/slideLayout" Target="../slideLayouts/slideLayout34.xml"/><Relationship Id="rId21" Type="http://schemas.openxmlformats.org/officeDocument/2006/relationships/theme" Target="../theme/theme5.xml"/><Relationship Id="rId7" Type="http://schemas.openxmlformats.org/officeDocument/2006/relationships/slideLayout" Target="../slideLayouts/slideLayout38.xml"/><Relationship Id="rId12" Type="http://schemas.openxmlformats.org/officeDocument/2006/relationships/slideLayout" Target="../slideLayouts/slideLayout43.xml"/><Relationship Id="rId17" Type="http://schemas.openxmlformats.org/officeDocument/2006/relationships/slideLayout" Target="../slideLayouts/slideLayout48.xml"/><Relationship Id="rId2" Type="http://schemas.openxmlformats.org/officeDocument/2006/relationships/slideLayout" Target="../slideLayouts/slideLayout33.xml"/><Relationship Id="rId16" Type="http://schemas.openxmlformats.org/officeDocument/2006/relationships/slideLayout" Target="../slideLayouts/slideLayout47.xml"/><Relationship Id="rId20" Type="http://schemas.openxmlformats.org/officeDocument/2006/relationships/slideLayout" Target="../slideLayouts/slideLayout51.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5" Type="http://schemas.openxmlformats.org/officeDocument/2006/relationships/slideLayout" Target="../slideLayouts/slideLayout36.xml"/><Relationship Id="rId15" Type="http://schemas.openxmlformats.org/officeDocument/2006/relationships/slideLayout" Target="../slideLayouts/slideLayout46.xml"/><Relationship Id="rId10" Type="http://schemas.openxmlformats.org/officeDocument/2006/relationships/slideLayout" Target="../slideLayouts/slideLayout41.xml"/><Relationship Id="rId19" Type="http://schemas.openxmlformats.org/officeDocument/2006/relationships/slideLayout" Target="../slideLayouts/slideLayout50.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slideLayout" Target="../slideLayouts/slideLayout45.xml"/></Relationships>
</file>

<file path=ppt/slideMasters/_rels/slideMaster6.xml.rels><?xml version="1.0" encoding="UTF-8" standalone="yes"?>
<Relationships xmlns="http://schemas.openxmlformats.org/package/2006/relationships"><Relationship Id="rId2" Type="http://schemas.openxmlformats.org/officeDocument/2006/relationships/theme" Target="../theme/theme6.xml"/><Relationship Id="rId1" Type="http://schemas.openxmlformats.org/officeDocument/2006/relationships/slideLayout" Target="../slideLayouts/slideLayout52.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60.xml"/><Relationship Id="rId13" Type="http://schemas.openxmlformats.org/officeDocument/2006/relationships/slideLayout" Target="../slideLayouts/slideLayout65.xml"/><Relationship Id="rId18" Type="http://schemas.openxmlformats.org/officeDocument/2006/relationships/slideLayout" Target="../slideLayouts/slideLayout70.xml"/><Relationship Id="rId3" Type="http://schemas.openxmlformats.org/officeDocument/2006/relationships/slideLayout" Target="../slideLayouts/slideLayout55.xml"/><Relationship Id="rId21" Type="http://schemas.openxmlformats.org/officeDocument/2006/relationships/theme" Target="../theme/theme7.xml"/><Relationship Id="rId7" Type="http://schemas.openxmlformats.org/officeDocument/2006/relationships/slideLayout" Target="../slideLayouts/slideLayout59.xml"/><Relationship Id="rId12" Type="http://schemas.openxmlformats.org/officeDocument/2006/relationships/slideLayout" Target="../slideLayouts/slideLayout64.xml"/><Relationship Id="rId17" Type="http://schemas.openxmlformats.org/officeDocument/2006/relationships/slideLayout" Target="../slideLayouts/slideLayout69.xml"/><Relationship Id="rId2" Type="http://schemas.openxmlformats.org/officeDocument/2006/relationships/slideLayout" Target="../slideLayouts/slideLayout54.xml"/><Relationship Id="rId16" Type="http://schemas.openxmlformats.org/officeDocument/2006/relationships/slideLayout" Target="../slideLayouts/slideLayout68.xml"/><Relationship Id="rId20" Type="http://schemas.openxmlformats.org/officeDocument/2006/relationships/slideLayout" Target="../slideLayouts/slideLayout72.xml"/><Relationship Id="rId1" Type="http://schemas.openxmlformats.org/officeDocument/2006/relationships/slideLayout" Target="../slideLayouts/slideLayout53.xml"/><Relationship Id="rId6" Type="http://schemas.openxmlformats.org/officeDocument/2006/relationships/slideLayout" Target="../slideLayouts/slideLayout58.xml"/><Relationship Id="rId11" Type="http://schemas.openxmlformats.org/officeDocument/2006/relationships/slideLayout" Target="../slideLayouts/slideLayout63.xml"/><Relationship Id="rId5" Type="http://schemas.openxmlformats.org/officeDocument/2006/relationships/slideLayout" Target="../slideLayouts/slideLayout57.xml"/><Relationship Id="rId15" Type="http://schemas.openxmlformats.org/officeDocument/2006/relationships/slideLayout" Target="../slideLayouts/slideLayout67.xml"/><Relationship Id="rId10" Type="http://schemas.openxmlformats.org/officeDocument/2006/relationships/slideLayout" Target="../slideLayouts/slideLayout62.xml"/><Relationship Id="rId19" Type="http://schemas.openxmlformats.org/officeDocument/2006/relationships/slideLayout" Target="../slideLayouts/slideLayout71.xml"/><Relationship Id="rId4" Type="http://schemas.openxmlformats.org/officeDocument/2006/relationships/slideLayout" Target="../slideLayouts/slideLayout56.xml"/><Relationship Id="rId9" Type="http://schemas.openxmlformats.org/officeDocument/2006/relationships/slideLayout" Target="../slideLayouts/slideLayout61.xml"/><Relationship Id="rId14" Type="http://schemas.openxmlformats.org/officeDocument/2006/relationships/slideLayout" Target="../slideLayouts/slideLayout66.xml"/></Relationships>
</file>

<file path=ppt/slideMasters/_rels/slideMaster8.xml.rels><?xml version="1.0" encoding="UTF-8" standalone="yes"?>
<Relationships xmlns="http://schemas.openxmlformats.org/package/2006/relationships"><Relationship Id="rId2" Type="http://schemas.openxmlformats.org/officeDocument/2006/relationships/theme" Target="../theme/theme8.xml"/><Relationship Id="rId1" Type="http://schemas.openxmlformats.org/officeDocument/2006/relationships/slideLayout" Target="../slideLayouts/slideLayout73.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81.xml"/><Relationship Id="rId13" Type="http://schemas.openxmlformats.org/officeDocument/2006/relationships/slideLayout" Target="../slideLayouts/slideLayout86.xml"/><Relationship Id="rId18" Type="http://schemas.openxmlformats.org/officeDocument/2006/relationships/slideLayout" Target="../slideLayouts/slideLayout91.xml"/><Relationship Id="rId3" Type="http://schemas.openxmlformats.org/officeDocument/2006/relationships/slideLayout" Target="../slideLayouts/slideLayout76.xml"/><Relationship Id="rId21" Type="http://schemas.openxmlformats.org/officeDocument/2006/relationships/theme" Target="../theme/theme9.xml"/><Relationship Id="rId7" Type="http://schemas.openxmlformats.org/officeDocument/2006/relationships/slideLayout" Target="../slideLayouts/slideLayout80.xml"/><Relationship Id="rId12" Type="http://schemas.openxmlformats.org/officeDocument/2006/relationships/slideLayout" Target="../slideLayouts/slideLayout85.xml"/><Relationship Id="rId17" Type="http://schemas.openxmlformats.org/officeDocument/2006/relationships/slideLayout" Target="../slideLayouts/slideLayout90.xml"/><Relationship Id="rId2" Type="http://schemas.openxmlformats.org/officeDocument/2006/relationships/slideLayout" Target="../slideLayouts/slideLayout75.xml"/><Relationship Id="rId16" Type="http://schemas.openxmlformats.org/officeDocument/2006/relationships/slideLayout" Target="../slideLayouts/slideLayout89.xml"/><Relationship Id="rId20" Type="http://schemas.openxmlformats.org/officeDocument/2006/relationships/slideLayout" Target="../slideLayouts/slideLayout93.xml"/><Relationship Id="rId1" Type="http://schemas.openxmlformats.org/officeDocument/2006/relationships/slideLayout" Target="../slideLayouts/slideLayout74.xml"/><Relationship Id="rId6" Type="http://schemas.openxmlformats.org/officeDocument/2006/relationships/slideLayout" Target="../slideLayouts/slideLayout79.xml"/><Relationship Id="rId11" Type="http://schemas.openxmlformats.org/officeDocument/2006/relationships/slideLayout" Target="../slideLayouts/slideLayout84.xml"/><Relationship Id="rId5" Type="http://schemas.openxmlformats.org/officeDocument/2006/relationships/slideLayout" Target="../slideLayouts/slideLayout78.xml"/><Relationship Id="rId15" Type="http://schemas.openxmlformats.org/officeDocument/2006/relationships/slideLayout" Target="../slideLayouts/slideLayout88.xml"/><Relationship Id="rId10" Type="http://schemas.openxmlformats.org/officeDocument/2006/relationships/slideLayout" Target="../slideLayouts/slideLayout83.xml"/><Relationship Id="rId19" Type="http://schemas.openxmlformats.org/officeDocument/2006/relationships/slideLayout" Target="../slideLayouts/slideLayout92.xml"/><Relationship Id="rId4" Type="http://schemas.openxmlformats.org/officeDocument/2006/relationships/slideLayout" Target="../slideLayouts/slideLayout77.xml"/><Relationship Id="rId9" Type="http://schemas.openxmlformats.org/officeDocument/2006/relationships/slideLayout" Target="../slideLayouts/slideLayout82.xml"/><Relationship Id="rId14" Type="http://schemas.openxmlformats.org/officeDocument/2006/relationships/slideLayout" Target="../slideLayouts/slideLayout8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54325967"/>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711" r:id="rId4"/>
    <p:sldLayoutId id="2147483712"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39380383"/>
      </p:ext>
    </p:extLst>
  </p:cSld>
  <p:clrMap bg1="lt1" tx1="dk1" bg2="lt2" tx2="dk2" accent1="accent1" accent2="accent2" accent3="accent3" accent4="accent4" accent5="accent5" accent6="accent6" hlink="hlink" folHlink="folHlink"/>
  <p:sldLayoutIdLst>
    <p:sldLayoutId id="214748378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2639110"/>
      </p:ext>
    </p:extLst>
  </p:cSld>
  <p:clrMap bg1="lt1" tx1="dk1" bg2="lt2" tx2="dk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 id="2147483701" r:id="rId12"/>
    <p:sldLayoutId id="2147483702" r:id="rId13"/>
    <p:sldLayoutId id="2147483703" r:id="rId14"/>
    <p:sldLayoutId id="2147483704" r:id="rId15"/>
    <p:sldLayoutId id="2147483705" r:id="rId16"/>
    <p:sldLayoutId id="2147483706" r:id="rId17"/>
    <p:sldLayoutId id="2147483707" r:id="rId18"/>
    <p:sldLayoutId id="2147483708" r:id="rId1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55125643"/>
      </p:ext>
    </p:extLst>
  </p:cSld>
  <p:clrMap bg1="lt1" tx1="dk1" bg2="lt2" tx2="dk2" accent1="accent1" accent2="accent2" accent3="accent3" accent4="accent4" accent5="accent5" accent6="accent6" hlink="hlink" folHlink="folHlink"/>
  <p:sldLayoutIdLst>
    <p:sldLayoutId id="2147483710"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1834892"/>
      </p:ext>
    </p:extLst>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42" r:id="rId4"/>
    <p:sldLayoutId id="2147483766" r:id="rId5"/>
    <p:sldLayoutId id="2147483790" r:id="rId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4633215"/>
      </p:ext>
    </p:extLst>
  </p:cSld>
  <p:clrMap bg1="lt1" tx1="dk1" bg2="lt2" tx2="dk2" accent1="accent1" accent2="accent2" accent3="accent3" accent4="accent4" accent5="accent5" accent6="accent6" hlink="hlink" folHlink="folHlink"/>
  <p:sldLayoutIdLst>
    <p:sldLayoutId id="2147483720" r:id="rId1"/>
    <p:sldLayoutId id="2147483721" r:id="rId2"/>
    <p:sldLayoutId id="2147483722" r:id="rId3"/>
    <p:sldLayoutId id="2147483723" r:id="rId4"/>
    <p:sldLayoutId id="2147483724" r:id="rId5"/>
    <p:sldLayoutId id="2147483725" r:id="rId6"/>
    <p:sldLayoutId id="2147483726" r:id="rId7"/>
    <p:sldLayoutId id="2147483727" r:id="rId8"/>
    <p:sldLayoutId id="2147483728" r:id="rId9"/>
    <p:sldLayoutId id="2147483729" r:id="rId10"/>
    <p:sldLayoutId id="2147483730" r:id="rId11"/>
    <p:sldLayoutId id="2147483731" r:id="rId12"/>
    <p:sldLayoutId id="2147483732" r:id="rId13"/>
    <p:sldLayoutId id="2147483733" r:id="rId14"/>
    <p:sldLayoutId id="2147483734" r:id="rId15"/>
    <p:sldLayoutId id="2147483735" r:id="rId16"/>
    <p:sldLayoutId id="2147483736" r:id="rId17"/>
    <p:sldLayoutId id="2147483737" r:id="rId18"/>
    <p:sldLayoutId id="2147483738" r:id="rId19"/>
    <p:sldLayoutId id="2147483739" r:id="rId2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2426189"/>
      </p:ext>
    </p:extLst>
  </p:cSld>
  <p:clrMap bg1="lt1" tx1="dk1" bg2="lt2" tx2="dk2" accent1="accent1" accent2="accent2" accent3="accent3" accent4="accent4" accent5="accent5" accent6="accent6" hlink="hlink" folHlink="folHlink"/>
  <p:sldLayoutIdLst>
    <p:sldLayoutId id="214748374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33700897"/>
      </p:ext>
    </p:extLst>
  </p:cSld>
  <p:clrMap bg1="lt1" tx1="dk1" bg2="lt2" tx2="dk2" accent1="accent1" accent2="accent2" accent3="accent3" accent4="accent4" accent5="accent5" accent6="accent6" hlink="hlink" folHlink="folHlink"/>
  <p:sldLayoutIdLst>
    <p:sldLayoutId id="2147483744" r:id="rId1"/>
    <p:sldLayoutId id="2147483745" r:id="rId2"/>
    <p:sldLayoutId id="2147483746" r:id="rId3"/>
    <p:sldLayoutId id="2147483747" r:id="rId4"/>
    <p:sldLayoutId id="2147483748" r:id="rId5"/>
    <p:sldLayoutId id="2147483749" r:id="rId6"/>
    <p:sldLayoutId id="2147483750" r:id="rId7"/>
    <p:sldLayoutId id="2147483751" r:id="rId8"/>
    <p:sldLayoutId id="2147483752" r:id="rId9"/>
    <p:sldLayoutId id="2147483753" r:id="rId10"/>
    <p:sldLayoutId id="2147483754" r:id="rId11"/>
    <p:sldLayoutId id="2147483755" r:id="rId12"/>
    <p:sldLayoutId id="2147483756" r:id="rId13"/>
    <p:sldLayoutId id="2147483757" r:id="rId14"/>
    <p:sldLayoutId id="2147483758" r:id="rId15"/>
    <p:sldLayoutId id="2147483759" r:id="rId16"/>
    <p:sldLayoutId id="2147483760" r:id="rId17"/>
    <p:sldLayoutId id="2147483761" r:id="rId18"/>
    <p:sldLayoutId id="2147483762" r:id="rId19"/>
    <p:sldLayoutId id="2147483763" r:id="rId2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82491924"/>
      </p:ext>
    </p:extLst>
  </p:cSld>
  <p:clrMap bg1="lt1" tx1="dk1" bg2="lt2" tx2="dk2" accent1="accent1" accent2="accent2" accent3="accent3" accent4="accent4" accent5="accent5" accent6="accent6" hlink="hlink" folHlink="folHlink"/>
  <p:sldLayoutIdLst>
    <p:sldLayoutId id="214748376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7657063"/>
      </p:ext>
    </p:extLst>
  </p:cSld>
  <p:clrMap bg1="lt1" tx1="dk1" bg2="lt2" tx2="dk2" accent1="accent1" accent2="accent2" accent3="accent3" accent4="accent4" accent5="accent5" accent6="accent6" hlink="hlink" folHlink="folHlink"/>
  <p:sldLayoutIdLst>
    <p:sldLayoutId id="2147483768" r:id="rId1"/>
    <p:sldLayoutId id="2147483769" r:id="rId2"/>
    <p:sldLayoutId id="2147483770" r:id="rId3"/>
    <p:sldLayoutId id="2147483771" r:id="rId4"/>
    <p:sldLayoutId id="2147483772" r:id="rId5"/>
    <p:sldLayoutId id="2147483773" r:id="rId6"/>
    <p:sldLayoutId id="2147483774" r:id="rId7"/>
    <p:sldLayoutId id="2147483775" r:id="rId8"/>
    <p:sldLayoutId id="2147483776" r:id="rId9"/>
    <p:sldLayoutId id="2147483777" r:id="rId10"/>
    <p:sldLayoutId id="2147483778" r:id="rId11"/>
    <p:sldLayoutId id="2147483779" r:id="rId12"/>
    <p:sldLayoutId id="2147483780" r:id="rId13"/>
    <p:sldLayoutId id="2147483781" r:id="rId14"/>
    <p:sldLayoutId id="2147483782" r:id="rId15"/>
    <p:sldLayoutId id="2147483783" r:id="rId16"/>
    <p:sldLayoutId id="2147483784" r:id="rId17"/>
    <p:sldLayoutId id="2147483785" r:id="rId18"/>
    <p:sldLayoutId id="2147483786" r:id="rId19"/>
    <p:sldLayoutId id="2147483787" r:id="rId2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8.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0.xml"/></Relationships>
</file>

<file path=ppt/slides/_rels/slide1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0.xml"/></Relationships>
</file>

<file path=ppt/slides/_rels/slide1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0.xml"/></Relationships>
</file>

<file path=ppt/slides/_rels/slide1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0.xml"/></Relationships>
</file>

<file path=ppt/slides/_rels/slide1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0.xml"/></Relationships>
</file>

<file path=ppt/slides/_rels/slide1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0.xml"/></Relationships>
</file>

<file path=ppt/slides/_rels/slide1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0.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9.xml"/><Relationship Id="rId1" Type="http://schemas.openxmlformats.org/officeDocument/2006/relationships/slideLayout" Target="../slideLayouts/slideLayout30.xml"/><Relationship Id="rId5" Type="http://schemas.openxmlformats.org/officeDocument/2006/relationships/image" Target="../media/image36.png"/><Relationship Id="rId4" Type="http://schemas.openxmlformats.org/officeDocument/2006/relationships/image" Target="../media/image3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2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2.xml"/></Relationships>
</file>

<file path=ppt/slides/_rels/slide4.xml.rels><?xml version="1.0" encoding="UTF-8" standalone="yes"?>
<Relationships xmlns="http://schemas.openxmlformats.org/package/2006/relationships"><Relationship Id="rId3" Type="http://schemas.openxmlformats.org/officeDocument/2006/relationships/package" Target="../embeddings/Microsoft_Word_Document.docx"/><Relationship Id="rId2" Type="http://schemas.openxmlformats.org/officeDocument/2006/relationships/notesSlide" Target="../notesSlides/notesSlide2.xml"/><Relationship Id="rId1" Type="http://schemas.openxmlformats.org/officeDocument/2006/relationships/slideLayout" Target="../slideLayouts/slideLayout30.xml"/><Relationship Id="rId4" Type="http://schemas.openxmlformats.org/officeDocument/2006/relationships/image" Target="../media/image24.emf"/></Relationships>
</file>

<file path=ppt/slides/_rels/slide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CD84A2-C681-709E-BD2B-F4F42C58B380}"/>
              </a:ext>
            </a:extLst>
          </p:cNvPr>
          <p:cNvSpPr>
            <a:spLocks noGrp="1"/>
          </p:cNvSpPr>
          <p:nvPr>
            <p:ph type="ctrTitle"/>
          </p:nvPr>
        </p:nvSpPr>
        <p:spPr>
          <a:xfrm>
            <a:off x="77755" y="2351406"/>
            <a:ext cx="11868538" cy="1050156"/>
          </a:xfrm>
        </p:spPr>
        <p:txBody>
          <a:bodyPr>
            <a:noAutofit/>
          </a:bodyPr>
          <a:lstStyle/>
          <a:p>
            <a:pPr algn="ctr"/>
            <a:r>
              <a:rPr lang="fr-FR" sz="2800" dirty="0"/>
              <a:t>Automatisation des calculs hydrauliques pour étude de définition des</a:t>
            </a:r>
            <a:br>
              <a:rPr lang="fr-FR" sz="2800" dirty="0"/>
            </a:br>
            <a:r>
              <a:rPr lang="fr-FR" sz="2800" dirty="0"/>
              <a:t>ouvrages d’arts</a:t>
            </a:r>
            <a:endParaRPr lang="fr-FR" sz="4800" dirty="0"/>
          </a:p>
        </p:txBody>
      </p:sp>
      <p:sp>
        <p:nvSpPr>
          <p:cNvPr id="3" name="Subtitle 2">
            <a:extLst>
              <a:ext uri="{FF2B5EF4-FFF2-40B4-BE49-F238E27FC236}">
                <a16:creationId xmlns:a16="http://schemas.microsoft.com/office/drawing/2014/main" id="{FFC3B03B-CAEA-54B2-5535-DEBC9994C13D}"/>
              </a:ext>
            </a:extLst>
          </p:cNvPr>
          <p:cNvSpPr>
            <a:spLocks noGrp="1"/>
          </p:cNvSpPr>
          <p:nvPr>
            <p:ph type="subTitle" idx="1"/>
          </p:nvPr>
        </p:nvSpPr>
        <p:spPr>
          <a:xfrm>
            <a:off x="245707" y="4530129"/>
            <a:ext cx="3829582" cy="1655762"/>
          </a:xfrm>
        </p:spPr>
        <p:txBody>
          <a:bodyPr>
            <a:normAutofit/>
          </a:bodyPr>
          <a:lstStyle/>
          <a:p>
            <a:pPr algn="l"/>
            <a:r>
              <a:rPr lang="fr-FR" sz="2000" dirty="0"/>
              <a:t>Soutenu par:</a:t>
            </a:r>
          </a:p>
          <a:p>
            <a:pPr algn="l"/>
            <a:r>
              <a:rPr lang="fr-FR" sz="2000" dirty="0" err="1"/>
              <a:t>Abidaoui</a:t>
            </a:r>
            <a:r>
              <a:rPr lang="fr-FR" sz="2000" dirty="0"/>
              <a:t> Abdessamad</a:t>
            </a:r>
          </a:p>
          <a:p>
            <a:pPr algn="l"/>
            <a:r>
              <a:rPr lang="fr-FR" sz="2000" dirty="0" err="1"/>
              <a:t>Ouagague</a:t>
            </a:r>
            <a:r>
              <a:rPr lang="fr-FR" sz="2000" dirty="0"/>
              <a:t> Ibrahim</a:t>
            </a:r>
          </a:p>
          <a:p>
            <a:pPr algn="r"/>
            <a:r>
              <a:rPr lang="fr-FR" sz="2000" i="1" dirty="0"/>
              <a:t>IHE</a:t>
            </a:r>
          </a:p>
        </p:txBody>
      </p:sp>
      <p:pic>
        <p:nvPicPr>
          <p:cNvPr id="1026" name="Picture 2" descr="EHTP Casablanca - SBOOST">
            <a:extLst>
              <a:ext uri="{FF2B5EF4-FFF2-40B4-BE49-F238E27FC236}">
                <a16:creationId xmlns:a16="http://schemas.microsoft.com/office/drawing/2014/main" id="{DE898367-5C82-AF88-00B3-705761C858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73893" y="251926"/>
            <a:ext cx="3676261" cy="1619853"/>
          </a:xfrm>
          <a:prstGeom prst="rect">
            <a:avLst/>
          </a:prstGeom>
          <a:noFill/>
          <a:extLst>
            <a:ext uri="{909E8E84-426E-40DD-AFC4-6F175D3DCCD1}">
              <a14:hiddenFill xmlns:a14="http://schemas.microsoft.com/office/drawing/2010/main">
                <a:solidFill>
                  <a:srgbClr val="FFFFFF"/>
                </a:solidFill>
              </a14:hiddenFill>
            </a:ext>
          </a:extLst>
        </p:spPr>
      </p:pic>
      <p:sp>
        <p:nvSpPr>
          <p:cNvPr id="5" name="Subtitle 2">
            <a:extLst>
              <a:ext uri="{FF2B5EF4-FFF2-40B4-BE49-F238E27FC236}">
                <a16:creationId xmlns:a16="http://schemas.microsoft.com/office/drawing/2014/main" id="{73C5AC38-4EA7-25F5-9C65-5D0D1156C9F1}"/>
              </a:ext>
            </a:extLst>
          </p:cNvPr>
          <p:cNvSpPr txBox="1">
            <a:spLocks/>
          </p:cNvSpPr>
          <p:nvPr/>
        </p:nvSpPr>
        <p:spPr>
          <a:xfrm>
            <a:off x="4377439" y="4530129"/>
            <a:ext cx="2827176" cy="165576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None/>
              <a:defRPr sz="2400" kern="1200" cap="all" spc="200" baseline="0">
                <a:solidFill>
                  <a:schemeClr val="tx2"/>
                </a:solidFill>
                <a:latin typeface="+mj-lt"/>
                <a:ea typeface="+mn-ea"/>
                <a:cs typeface="+mn-cs"/>
              </a:defRPr>
            </a:lvl1pPr>
            <a:lvl2pPr marL="457200" indent="0" algn="ctr" defTabSz="914400" rtl="0" eaLnBrk="1" latinLnBrk="0" hangingPunct="1">
              <a:lnSpc>
                <a:spcPct val="90000"/>
              </a:lnSpc>
              <a:spcBef>
                <a:spcPts val="200"/>
              </a:spcBef>
              <a:spcAft>
                <a:spcPts val="400"/>
              </a:spcAft>
              <a:buClr>
                <a:schemeClr val="accent1"/>
              </a:buClr>
              <a:buFont typeface="Calibri" pitchFamily="34" charset="0"/>
              <a:buNone/>
              <a:defRPr sz="2400" kern="1200">
                <a:solidFill>
                  <a:schemeClr val="tx1">
                    <a:lumMod val="75000"/>
                    <a:lumOff val="25000"/>
                  </a:schemeClr>
                </a:solidFill>
                <a:latin typeface="+mn-lt"/>
                <a:ea typeface="+mn-ea"/>
                <a:cs typeface="+mn-cs"/>
              </a:defRPr>
            </a:lvl2pPr>
            <a:lvl3pPr marL="914400" indent="0" algn="ctr" defTabSz="914400" rtl="0" eaLnBrk="1" latinLnBrk="0" hangingPunct="1">
              <a:lnSpc>
                <a:spcPct val="90000"/>
              </a:lnSpc>
              <a:spcBef>
                <a:spcPts val="200"/>
              </a:spcBef>
              <a:spcAft>
                <a:spcPts val="400"/>
              </a:spcAft>
              <a:buClr>
                <a:schemeClr val="accent1"/>
              </a:buClr>
              <a:buFont typeface="Calibri" pitchFamily="34" charset="0"/>
              <a:buNone/>
              <a:defRPr sz="2400" kern="1200">
                <a:solidFill>
                  <a:schemeClr val="tx1">
                    <a:lumMod val="75000"/>
                    <a:lumOff val="25000"/>
                  </a:schemeClr>
                </a:solidFill>
                <a:latin typeface="+mn-lt"/>
                <a:ea typeface="+mn-ea"/>
                <a:cs typeface="+mn-cs"/>
              </a:defRPr>
            </a:lvl3pPr>
            <a:lvl4pPr marL="13716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4pPr>
            <a:lvl5pPr marL="18288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5pPr>
            <a:lvl6pPr marL="22860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6pPr>
            <a:lvl7pPr marL="27432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7pPr>
            <a:lvl8pPr marL="32004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8pPr>
            <a:lvl9pPr marL="36576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9pPr>
          </a:lstStyle>
          <a:p>
            <a:pPr defTabSz="914423">
              <a:spcBef>
                <a:spcPts val="1000"/>
              </a:spcBef>
            </a:pPr>
            <a:r>
              <a:rPr lang="fr-FR" dirty="0">
                <a:solidFill>
                  <a:schemeClr val="tx1"/>
                </a:solidFill>
                <a:latin typeface="+mn-lt"/>
              </a:rPr>
              <a:t>Encadre par:</a:t>
            </a:r>
          </a:p>
          <a:p>
            <a:pPr defTabSz="914423">
              <a:spcBef>
                <a:spcPts val="1000"/>
              </a:spcBef>
            </a:pPr>
            <a:r>
              <a:rPr lang="fr-FR" dirty="0" err="1">
                <a:solidFill>
                  <a:schemeClr val="tx1"/>
                </a:solidFill>
                <a:latin typeface="+mn-lt"/>
              </a:rPr>
              <a:t>Aarbi</a:t>
            </a:r>
            <a:r>
              <a:rPr lang="fr-FR" dirty="0">
                <a:solidFill>
                  <a:schemeClr val="tx1"/>
                </a:solidFill>
                <a:latin typeface="+mn-lt"/>
              </a:rPr>
              <a:t> Mehdi 	</a:t>
            </a:r>
            <a:r>
              <a:rPr lang="fr-FR" i="1" dirty="0">
                <a:solidFill>
                  <a:schemeClr val="tx1"/>
                </a:solidFill>
                <a:latin typeface="+mn-lt"/>
              </a:rPr>
              <a:t>   </a:t>
            </a:r>
            <a:r>
              <a:rPr lang="fr-FR" sz="2000" i="1" dirty="0">
                <a:solidFill>
                  <a:schemeClr val="tx1"/>
                </a:solidFill>
                <a:latin typeface="Adobe Devanagari"/>
              </a:rPr>
              <a:t>ATOMAS</a:t>
            </a:r>
            <a:r>
              <a:rPr lang="fr-FR" i="1" dirty="0">
                <a:solidFill>
                  <a:schemeClr val="tx1"/>
                </a:solidFill>
                <a:latin typeface="+mn-lt"/>
              </a:rPr>
              <a:t> </a:t>
            </a:r>
          </a:p>
        </p:txBody>
      </p:sp>
      <p:sp>
        <p:nvSpPr>
          <p:cNvPr id="6" name="Subtitle 2">
            <a:extLst>
              <a:ext uri="{FF2B5EF4-FFF2-40B4-BE49-F238E27FC236}">
                <a16:creationId xmlns:a16="http://schemas.microsoft.com/office/drawing/2014/main" id="{97777950-683A-2B16-1A85-780FA3DDD1A3}"/>
              </a:ext>
            </a:extLst>
          </p:cNvPr>
          <p:cNvSpPr txBox="1">
            <a:spLocks/>
          </p:cNvSpPr>
          <p:nvPr/>
        </p:nvSpPr>
        <p:spPr>
          <a:xfrm>
            <a:off x="7506765" y="4530129"/>
            <a:ext cx="4798124" cy="2243204"/>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None/>
              <a:defRPr sz="2400" kern="1200" cap="all" spc="200" baseline="0">
                <a:solidFill>
                  <a:schemeClr val="tx2"/>
                </a:solidFill>
                <a:latin typeface="+mj-lt"/>
                <a:ea typeface="+mn-ea"/>
                <a:cs typeface="+mn-cs"/>
              </a:defRPr>
            </a:lvl1pPr>
            <a:lvl2pPr marL="457200" indent="0" algn="ctr" defTabSz="914400" rtl="0" eaLnBrk="1" latinLnBrk="0" hangingPunct="1">
              <a:lnSpc>
                <a:spcPct val="90000"/>
              </a:lnSpc>
              <a:spcBef>
                <a:spcPts val="200"/>
              </a:spcBef>
              <a:spcAft>
                <a:spcPts val="400"/>
              </a:spcAft>
              <a:buClr>
                <a:schemeClr val="accent1"/>
              </a:buClr>
              <a:buFont typeface="Calibri" pitchFamily="34" charset="0"/>
              <a:buNone/>
              <a:defRPr sz="2400" kern="1200">
                <a:solidFill>
                  <a:schemeClr val="tx1">
                    <a:lumMod val="75000"/>
                    <a:lumOff val="25000"/>
                  </a:schemeClr>
                </a:solidFill>
                <a:latin typeface="+mn-lt"/>
                <a:ea typeface="+mn-ea"/>
                <a:cs typeface="+mn-cs"/>
              </a:defRPr>
            </a:lvl2pPr>
            <a:lvl3pPr marL="914400" indent="0" algn="ctr" defTabSz="914400" rtl="0" eaLnBrk="1" latinLnBrk="0" hangingPunct="1">
              <a:lnSpc>
                <a:spcPct val="90000"/>
              </a:lnSpc>
              <a:spcBef>
                <a:spcPts val="200"/>
              </a:spcBef>
              <a:spcAft>
                <a:spcPts val="400"/>
              </a:spcAft>
              <a:buClr>
                <a:schemeClr val="accent1"/>
              </a:buClr>
              <a:buFont typeface="Calibri" pitchFamily="34" charset="0"/>
              <a:buNone/>
              <a:defRPr sz="2400" kern="1200">
                <a:solidFill>
                  <a:schemeClr val="tx1">
                    <a:lumMod val="75000"/>
                    <a:lumOff val="25000"/>
                  </a:schemeClr>
                </a:solidFill>
                <a:latin typeface="+mn-lt"/>
                <a:ea typeface="+mn-ea"/>
                <a:cs typeface="+mn-cs"/>
              </a:defRPr>
            </a:lvl3pPr>
            <a:lvl4pPr marL="13716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4pPr>
            <a:lvl5pPr marL="18288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5pPr>
            <a:lvl6pPr marL="22860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6pPr>
            <a:lvl7pPr marL="27432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7pPr>
            <a:lvl8pPr marL="32004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8pPr>
            <a:lvl9pPr marL="36576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9pPr>
          </a:lstStyle>
          <a:p>
            <a:pPr defTabSz="914423">
              <a:spcBef>
                <a:spcPts val="1000"/>
              </a:spcBef>
            </a:pPr>
            <a:r>
              <a:rPr lang="fr-FR" dirty="0">
                <a:solidFill>
                  <a:schemeClr val="tx1"/>
                </a:solidFill>
                <a:latin typeface="+mn-lt"/>
              </a:rPr>
              <a:t>Jury:</a:t>
            </a:r>
          </a:p>
          <a:p>
            <a:pPr defTabSz="914423">
              <a:spcBef>
                <a:spcPts val="1000"/>
              </a:spcBef>
            </a:pPr>
            <a:r>
              <a:rPr lang="fr-FR" sz="1800" dirty="0" err="1">
                <a:solidFill>
                  <a:schemeClr val="tx1"/>
                </a:solidFill>
                <a:latin typeface="+mn-lt"/>
              </a:rPr>
              <a:t>JihaNE</a:t>
            </a:r>
            <a:r>
              <a:rPr lang="fr-FR" sz="1800" dirty="0">
                <a:solidFill>
                  <a:schemeClr val="tx1"/>
                </a:solidFill>
                <a:latin typeface="+mn-lt"/>
              </a:rPr>
              <a:t> AHATTAB </a:t>
            </a:r>
            <a:r>
              <a:rPr lang="fr-FR" sz="1400" i="1" dirty="0">
                <a:solidFill>
                  <a:schemeClr val="tx1"/>
                </a:solidFill>
                <a:latin typeface="+mn-lt"/>
              </a:rPr>
              <a:t>prof. EHTP</a:t>
            </a:r>
            <a:endParaRPr lang="fr-FR" sz="1800" i="1" dirty="0">
              <a:solidFill>
                <a:schemeClr val="tx1"/>
              </a:solidFill>
              <a:latin typeface="+mn-lt"/>
            </a:endParaRPr>
          </a:p>
          <a:p>
            <a:pPr defTabSz="914423">
              <a:spcBef>
                <a:spcPts val="1000"/>
              </a:spcBef>
            </a:pPr>
            <a:r>
              <a:rPr lang="fr-FR" sz="1800" dirty="0" err="1">
                <a:solidFill>
                  <a:schemeClr val="tx1"/>
                </a:solidFill>
                <a:latin typeface="+mn-lt"/>
              </a:rPr>
              <a:t>SERhir</a:t>
            </a:r>
            <a:r>
              <a:rPr lang="fr-FR" sz="1800" dirty="0">
                <a:solidFill>
                  <a:schemeClr val="tx1"/>
                </a:solidFill>
                <a:latin typeface="+mn-lt"/>
              </a:rPr>
              <a:t> Najat </a:t>
            </a:r>
            <a:r>
              <a:rPr lang="fr-FR" sz="1400" i="1" dirty="0">
                <a:solidFill>
                  <a:schemeClr val="tx1"/>
                </a:solidFill>
                <a:latin typeface="+mn-lt"/>
              </a:rPr>
              <a:t>Prof. EHTP</a:t>
            </a:r>
          </a:p>
          <a:p>
            <a:pPr defTabSz="914423">
              <a:spcBef>
                <a:spcPts val="1000"/>
              </a:spcBef>
            </a:pPr>
            <a:r>
              <a:rPr lang="fr-FR" sz="1800" dirty="0" err="1">
                <a:solidFill>
                  <a:schemeClr val="tx1"/>
                </a:solidFill>
                <a:latin typeface="+mn-lt"/>
              </a:rPr>
              <a:t>Aouiche</a:t>
            </a:r>
            <a:r>
              <a:rPr lang="fr-FR" sz="1800" dirty="0">
                <a:solidFill>
                  <a:schemeClr val="tx1"/>
                </a:solidFill>
                <a:latin typeface="+mn-lt"/>
              </a:rPr>
              <a:t> </a:t>
            </a:r>
            <a:r>
              <a:rPr lang="fr-FR" sz="1800" dirty="0" err="1">
                <a:solidFill>
                  <a:schemeClr val="tx1"/>
                </a:solidFill>
                <a:latin typeface="+mn-lt"/>
              </a:rPr>
              <a:t>ismail</a:t>
            </a:r>
            <a:r>
              <a:rPr lang="fr-FR" sz="1800" i="1" dirty="0">
                <a:solidFill>
                  <a:schemeClr val="tx1"/>
                </a:solidFill>
                <a:latin typeface="+mn-lt"/>
              </a:rPr>
              <a:t> </a:t>
            </a:r>
            <a:r>
              <a:rPr lang="fr-FR" sz="1400" i="1" dirty="0">
                <a:solidFill>
                  <a:schemeClr val="tx1"/>
                </a:solidFill>
                <a:latin typeface="+mn-lt"/>
              </a:rPr>
              <a:t>Prof. EHTP</a:t>
            </a:r>
          </a:p>
          <a:p>
            <a:pPr defTabSz="914423">
              <a:spcBef>
                <a:spcPts val="1000"/>
              </a:spcBef>
            </a:pPr>
            <a:r>
              <a:rPr lang="fr-FR" sz="1800" dirty="0" err="1">
                <a:solidFill>
                  <a:schemeClr val="tx1"/>
                </a:solidFill>
                <a:latin typeface="+mn-lt"/>
              </a:rPr>
              <a:t>Ezzoudaly</a:t>
            </a:r>
            <a:r>
              <a:rPr lang="fr-FR" sz="1800" dirty="0">
                <a:solidFill>
                  <a:schemeClr val="tx1"/>
                </a:solidFill>
                <a:latin typeface="+mn-lt"/>
              </a:rPr>
              <a:t> </a:t>
            </a:r>
            <a:r>
              <a:rPr lang="fr-FR" sz="1800" dirty="0" err="1">
                <a:solidFill>
                  <a:schemeClr val="tx1"/>
                </a:solidFill>
                <a:latin typeface="+mn-lt"/>
              </a:rPr>
              <a:t>mohamed</a:t>
            </a:r>
            <a:r>
              <a:rPr lang="fr-FR" sz="1800" dirty="0">
                <a:solidFill>
                  <a:schemeClr val="tx1"/>
                </a:solidFill>
                <a:latin typeface="+mn-lt"/>
              </a:rPr>
              <a:t> </a:t>
            </a:r>
            <a:r>
              <a:rPr lang="fr-FR" sz="1400" i="1" dirty="0">
                <a:solidFill>
                  <a:schemeClr val="tx1"/>
                </a:solidFill>
                <a:latin typeface="+mn-lt"/>
              </a:rPr>
              <a:t>ING. ATOMAS</a:t>
            </a:r>
            <a:endParaRPr lang="fr-FR" i="1" dirty="0">
              <a:solidFill>
                <a:schemeClr val="tx1"/>
              </a:solidFill>
              <a:latin typeface="+mn-lt"/>
            </a:endParaRPr>
          </a:p>
        </p:txBody>
      </p:sp>
    </p:spTree>
    <p:extLst>
      <p:ext uri="{BB962C8B-B14F-4D97-AF65-F5344CB8AC3E}">
        <p14:creationId xmlns:p14="http://schemas.microsoft.com/office/powerpoint/2010/main" val="33634449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prstGeom prst="rect">
            <a:avLst/>
          </a:prstGeom>
        </p:spPr>
        <p:txBody>
          <a:bodyPr/>
          <a:lstStyle/>
          <a:p>
            <a:r>
              <a:rPr lang="en-US" dirty="0" err="1"/>
              <a:t>Généralités</a:t>
            </a:r>
            <a:endParaRPr lang="en-US" dirty="0"/>
          </a:p>
        </p:txBody>
      </p:sp>
      <p:sp>
        <p:nvSpPr>
          <p:cNvPr id="8" name="Rounded Rectangle 3">
            <a:extLst>
              <a:ext uri="{FF2B5EF4-FFF2-40B4-BE49-F238E27FC236}">
                <a16:creationId xmlns:a16="http://schemas.microsoft.com/office/drawing/2014/main" id="{1FD705C2-E3AE-48F5-8165-1D2604D8B081}"/>
              </a:ext>
            </a:extLst>
          </p:cNvPr>
          <p:cNvSpPr/>
          <p:nvPr/>
        </p:nvSpPr>
        <p:spPr>
          <a:xfrm rot="2700000">
            <a:off x="6260569" y="1659646"/>
            <a:ext cx="1028541" cy="2834640"/>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p>
        </p:txBody>
      </p:sp>
      <p:sp>
        <p:nvSpPr>
          <p:cNvPr id="9" name="Rounded Rectangle 3">
            <a:extLst>
              <a:ext uri="{FF2B5EF4-FFF2-40B4-BE49-F238E27FC236}">
                <a16:creationId xmlns:a16="http://schemas.microsoft.com/office/drawing/2014/main" id="{37F0C162-6938-44EC-94AE-4E317E062EE2}"/>
              </a:ext>
            </a:extLst>
          </p:cNvPr>
          <p:cNvSpPr/>
          <p:nvPr/>
        </p:nvSpPr>
        <p:spPr>
          <a:xfrm rot="13500000">
            <a:off x="4931143" y="2989072"/>
            <a:ext cx="1028541" cy="2834640"/>
          </a:xfrm>
          <a:prstGeom prst="roundRect">
            <a:avLst>
              <a:gd name="adj" fmla="val 50000"/>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p>
        </p:txBody>
      </p:sp>
      <p:sp>
        <p:nvSpPr>
          <p:cNvPr id="10" name="Rounded Rectangle 3">
            <a:extLst>
              <a:ext uri="{FF2B5EF4-FFF2-40B4-BE49-F238E27FC236}">
                <a16:creationId xmlns:a16="http://schemas.microsoft.com/office/drawing/2014/main" id="{03DAA0F4-6637-4B23-8FFF-281D2F275D5E}"/>
              </a:ext>
            </a:extLst>
          </p:cNvPr>
          <p:cNvSpPr/>
          <p:nvPr/>
        </p:nvSpPr>
        <p:spPr>
          <a:xfrm rot="18900000">
            <a:off x="4963473" y="1646256"/>
            <a:ext cx="1028541" cy="2926080"/>
          </a:xfrm>
          <a:prstGeom prst="roundRect">
            <a:avLst>
              <a:gd name="adj" fmla="val 50000"/>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p>
        </p:txBody>
      </p:sp>
      <p:sp>
        <p:nvSpPr>
          <p:cNvPr id="11" name="Rounded Rectangle 3">
            <a:extLst>
              <a:ext uri="{FF2B5EF4-FFF2-40B4-BE49-F238E27FC236}">
                <a16:creationId xmlns:a16="http://schemas.microsoft.com/office/drawing/2014/main" id="{19ECA345-CDD0-4F0A-A911-B3B3D882CBDF}"/>
              </a:ext>
            </a:extLst>
          </p:cNvPr>
          <p:cNvSpPr/>
          <p:nvPr/>
        </p:nvSpPr>
        <p:spPr>
          <a:xfrm rot="8100000">
            <a:off x="6228242" y="2911024"/>
            <a:ext cx="1028541" cy="2926080"/>
          </a:xfrm>
          <a:prstGeom prst="roundRect">
            <a:avLst>
              <a:gd name="adj" fmla="val 50000"/>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p>
        </p:txBody>
      </p:sp>
      <p:sp>
        <p:nvSpPr>
          <p:cNvPr id="12" name="Oval 11">
            <a:extLst>
              <a:ext uri="{FF2B5EF4-FFF2-40B4-BE49-F238E27FC236}">
                <a16:creationId xmlns:a16="http://schemas.microsoft.com/office/drawing/2014/main" id="{96D7DC66-D993-459D-BB73-F8FBD28C6276}"/>
              </a:ext>
            </a:extLst>
          </p:cNvPr>
          <p:cNvSpPr/>
          <p:nvPr/>
        </p:nvSpPr>
        <p:spPr>
          <a:xfrm>
            <a:off x="5640977" y="3278777"/>
            <a:ext cx="910045" cy="9100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p>
        </p:txBody>
      </p:sp>
      <p:sp>
        <p:nvSpPr>
          <p:cNvPr id="14" name="Oval 21">
            <a:extLst>
              <a:ext uri="{FF2B5EF4-FFF2-40B4-BE49-F238E27FC236}">
                <a16:creationId xmlns:a16="http://schemas.microsoft.com/office/drawing/2014/main" id="{4049FBAB-587C-4FD3-B901-8AF40ADA8A05}"/>
              </a:ext>
            </a:extLst>
          </p:cNvPr>
          <p:cNvSpPr>
            <a:spLocks noChangeAspect="1"/>
          </p:cNvSpPr>
          <p:nvPr/>
        </p:nvSpPr>
        <p:spPr>
          <a:xfrm>
            <a:off x="5845387" y="3466849"/>
            <a:ext cx="529480" cy="533900"/>
          </a:xfrm>
          <a:custGeom>
            <a:avLst/>
            <a:gdLst/>
            <a:ahLst/>
            <a:cxnLst/>
            <a:rect l="l" t="t" r="r" b="b"/>
            <a:pathLst>
              <a:path w="1652142" h="1665940">
                <a:moveTo>
                  <a:pt x="898689" y="548008"/>
                </a:moveTo>
                <a:cubicBezTo>
                  <a:pt x="737950" y="504938"/>
                  <a:pt x="572731" y="600328"/>
                  <a:pt x="529661" y="761066"/>
                </a:cubicBezTo>
                <a:cubicBezTo>
                  <a:pt x="486591" y="921805"/>
                  <a:pt x="581980" y="1087025"/>
                  <a:pt x="742719" y="1130094"/>
                </a:cubicBezTo>
                <a:cubicBezTo>
                  <a:pt x="903458" y="1173164"/>
                  <a:pt x="1068677" y="1077775"/>
                  <a:pt x="1111747" y="917036"/>
                </a:cubicBezTo>
                <a:cubicBezTo>
                  <a:pt x="1154817" y="756297"/>
                  <a:pt x="1059428" y="591077"/>
                  <a:pt x="898689" y="548008"/>
                </a:cubicBezTo>
                <a:close/>
                <a:moveTo>
                  <a:pt x="952303" y="347916"/>
                </a:moveTo>
                <a:cubicBezTo>
                  <a:pt x="1223549" y="420596"/>
                  <a:pt x="1384519" y="699404"/>
                  <a:pt x="1311839" y="970650"/>
                </a:cubicBezTo>
                <a:cubicBezTo>
                  <a:pt x="1239159" y="1241896"/>
                  <a:pt x="960351" y="1402866"/>
                  <a:pt x="689105" y="1330186"/>
                </a:cubicBezTo>
                <a:cubicBezTo>
                  <a:pt x="417859" y="1257506"/>
                  <a:pt x="256889" y="978698"/>
                  <a:pt x="329569" y="707451"/>
                </a:cubicBezTo>
                <a:cubicBezTo>
                  <a:pt x="402249" y="436205"/>
                  <a:pt x="681057" y="275235"/>
                  <a:pt x="952303" y="347916"/>
                </a:cubicBezTo>
                <a:close/>
                <a:moveTo>
                  <a:pt x="971799" y="275155"/>
                </a:moveTo>
                <a:cubicBezTo>
                  <a:pt x="660368" y="191707"/>
                  <a:pt x="340256" y="376524"/>
                  <a:pt x="256808" y="687955"/>
                </a:cubicBezTo>
                <a:cubicBezTo>
                  <a:pt x="173361" y="999387"/>
                  <a:pt x="358178" y="1319499"/>
                  <a:pt x="669609" y="1402947"/>
                </a:cubicBezTo>
                <a:cubicBezTo>
                  <a:pt x="981040" y="1486395"/>
                  <a:pt x="1301152" y="1301577"/>
                  <a:pt x="1384600" y="990146"/>
                </a:cubicBezTo>
                <a:cubicBezTo>
                  <a:pt x="1468047" y="678715"/>
                  <a:pt x="1283230" y="358603"/>
                  <a:pt x="971799" y="275155"/>
                </a:cubicBezTo>
                <a:close/>
                <a:moveTo>
                  <a:pt x="1652142" y="394531"/>
                </a:moveTo>
                <a:lnTo>
                  <a:pt x="1649662" y="403784"/>
                </a:lnTo>
                <a:lnTo>
                  <a:pt x="1647140" y="399895"/>
                </a:lnTo>
                <a:close/>
                <a:moveTo>
                  <a:pt x="1158157" y="65026"/>
                </a:moveTo>
                <a:lnTo>
                  <a:pt x="1154679" y="271718"/>
                </a:lnTo>
                <a:lnTo>
                  <a:pt x="1148331" y="270017"/>
                </a:lnTo>
                <a:cubicBezTo>
                  <a:pt x="1200055" y="299127"/>
                  <a:pt x="1246804" y="334821"/>
                  <a:pt x="1286346" y="377149"/>
                </a:cubicBezTo>
                <a:lnTo>
                  <a:pt x="1470353" y="331395"/>
                </a:lnTo>
                <a:lnTo>
                  <a:pt x="1588305" y="553229"/>
                </a:lnTo>
                <a:lnTo>
                  <a:pt x="1457194" y="671432"/>
                </a:lnTo>
                <a:cubicBezTo>
                  <a:pt x="1473630" y="731297"/>
                  <a:pt x="1481376" y="793983"/>
                  <a:pt x="1478595" y="857704"/>
                </a:cubicBezTo>
                <a:lnTo>
                  <a:pt x="1642362" y="948616"/>
                </a:lnTo>
                <a:lnTo>
                  <a:pt x="1577335" y="1191298"/>
                </a:lnTo>
                <a:lnTo>
                  <a:pt x="1378614" y="1187955"/>
                </a:lnTo>
                <a:cubicBezTo>
                  <a:pt x="1353489" y="1229936"/>
                  <a:pt x="1323048" y="1267799"/>
                  <a:pt x="1288939" y="1301599"/>
                </a:cubicBezTo>
                <a:lnTo>
                  <a:pt x="1354201" y="1471932"/>
                </a:lnTo>
                <a:lnTo>
                  <a:pt x="1148396" y="1616039"/>
                </a:lnTo>
                <a:lnTo>
                  <a:pt x="992294" y="1480516"/>
                </a:lnTo>
                <a:lnTo>
                  <a:pt x="1011291" y="1467215"/>
                </a:lnTo>
                <a:cubicBezTo>
                  <a:pt x="951500" y="1486565"/>
                  <a:pt x="888271" y="1495869"/>
                  <a:pt x="823805" y="1495510"/>
                </a:cubicBezTo>
                <a:lnTo>
                  <a:pt x="729193" y="1665940"/>
                </a:lnTo>
                <a:lnTo>
                  <a:pt x="486511" y="1600914"/>
                </a:lnTo>
                <a:lnTo>
                  <a:pt x="489790" y="1406012"/>
                </a:lnTo>
                <a:cubicBezTo>
                  <a:pt x="438364" y="1376702"/>
                  <a:pt x="391917" y="1340859"/>
                  <a:pt x="352658" y="1298452"/>
                </a:cubicBezTo>
                <a:lnTo>
                  <a:pt x="355803" y="1305197"/>
                </a:lnTo>
                <a:lnTo>
                  <a:pt x="152856" y="1344512"/>
                </a:lnTo>
                <a:lnTo>
                  <a:pt x="46675" y="1116809"/>
                </a:lnTo>
                <a:lnTo>
                  <a:pt x="183929" y="1005520"/>
                </a:lnTo>
                <a:cubicBezTo>
                  <a:pt x="169279" y="951824"/>
                  <a:pt x="161626" y="895865"/>
                  <a:pt x="161615" y="838915"/>
                </a:cubicBezTo>
                <a:lnTo>
                  <a:pt x="0" y="749197"/>
                </a:lnTo>
                <a:lnTo>
                  <a:pt x="65026" y="506515"/>
                </a:lnTo>
                <a:lnTo>
                  <a:pt x="250227" y="509630"/>
                </a:lnTo>
                <a:cubicBezTo>
                  <a:pt x="275353" y="465291"/>
                  <a:pt x="305693" y="424864"/>
                  <a:pt x="340015" y="388679"/>
                </a:cubicBezTo>
                <a:lnTo>
                  <a:pt x="277984" y="197357"/>
                </a:lnTo>
                <a:lnTo>
                  <a:pt x="491050" y="64219"/>
                </a:lnTo>
                <a:lnTo>
                  <a:pt x="639843" y="207726"/>
                </a:lnTo>
                <a:lnTo>
                  <a:pt x="638348" y="208660"/>
                </a:lnTo>
                <a:cubicBezTo>
                  <a:pt x="696840" y="190256"/>
                  <a:pt x="758594" y="181748"/>
                  <a:pt x="821488" y="182440"/>
                </a:cubicBezTo>
                <a:lnTo>
                  <a:pt x="815140" y="180739"/>
                </a:lnTo>
                <a:lnTo>
                  <a:pt x="915476"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grpSp>
        <p:nvGrpSpPr>
          <p:cNvPr id="15" name="그룹 2">
            <a:extLst>
              <a:ext uri="{FF2B5EF4-FFF2-40B4-BE49-F238E27FC236}">
                <a16:creationId xmlns:a16="http://schemas.microsoft.com/office/drawing/2014/main" id="{EC9551ED-3A4B-4CF7-9C76-5759FF6863EC}"/>
              </a:ext>
            </a:extLst>
          </p:cNvPr>
          <p:cNvGrpSpPr/>
          <p:nvPr/>
        </p:nvGrpSpPr>
        <p:grpSpPr>
          <a:xfrm>
            <a:off x="8105774" y="1970283"/>
            <a:ext cx="3343679" cy="712619"/>
            <a:chOff x="7483201" y="1970281"/>
            <a:chExt cx="2993535" cy="712619"/>
          </a:xfrm>
        </p:grpSpPr>
        <p:sp>
          <p:nvSpPr>
            <p:cNvPr id="16" name="TextBox 15">
              <a:extLst>
                <a:ext uri="{FF2B5EF4-FFF2-40B4-BE49-F238E27FC236}">
                  <a16:creationId xmlns:a16="http://schemas.microsoft.com/office/drawing/2014/main" id="{E479D324-4105-499B-BD00-A06112E6313B}"/>
                </a:ext>
              </a:extLst>
            </p:cNvPr>
            <p:cNvSpPr txBox="1"/>
            <p:nvPr/>
          </p:nvSpPr>
          <p:spPr>
            <a:xfrm>
              <a:off x="7483202" y="1970281"/>
              <a:ext cx="2880320" cy="276999"/>
            </a:xfrm>
            <a:prstGeom prst="rect">
              <a:avLst/>
            </a:prstGeom>
            <a:noFill/>
          </p:spPr>
          <p:txBody>
            <a:bodyPr wrap="square" rtlCol="0">
              <a:spAutoFit/>
            </a:bodyPr>
            <a:lstStyle/>
            <a:p>
              <a:r>
                <a:rPr lang="en-US" altLang="ko-KR" sz="1200" b="1" dirty="0" err="1">
                  <a:solidFill>
                    <a:schemeClr val="tx1">
                      <a:lumMod val="65000"/>
                      <a:lumOff val="35000"/>
                    </a:schemeClr>
                  </a:solidFill>
                  <a:cs typeface="Calibri" pitchFamily="34" charset="0"/>
                </a:rPr>
                <a:t>Méthodes</a:t>
              </a:r>
              <a:r>
                <a:rPr lang="en-US" altLang="ko-KR" sz="1200" b="1" dirty="0">
                  <a:solidFill>
                    <a:schemeClr val="tx1">
                      <a:lumMod val="65000"/>
                      <a:lumOff val="35000"/>
                    </a:schemeClr>
                  </a:solidFill>
                  <a:cs typeface="Calibri" pitchFamily="34" charset="0"/>
                </a:rPr>
                <a:t> </a:t>
              </a:r>
              <a:r>
                <a:rPr lang="en-US" altLang="ko-KR" sz="1200" b="1" dirty="0" err="1">
                  <a:solidFill>
                    <a:schemeClr val="tx1">
                      <a:lumMod val="65000"/>
                      <a:lumOff val="35000"/>
                    </a:schemeClr>
                  </a:solidFill>
                  <a:cs typeface="Calibri" pitchFamily="34" charset="0"/>
                </a:rPr>
                <a:t>statistiques</a:t>
              </a:r>
              <a:endParaRPr lang="ko-KR" altLang="en-US" sz="1200" b="1" dirty="0">
                <a:solidFill>
                  <a:schemeClr val="tx1">
                    <a:lumMod val="65000"/>
                    <a:lumOff val="35000"/>
                  </a:schemeClr>
                </a:solidFill>
                <a:cs typeface="Calibri" pitchFamily="34" charset="0"/>
              </a:endParaRPr>
            </a:p>
          </p:txBody>
        </p:sp>
        <p:sp>
          <p:nvSpPr>
            <p:cNvPr id="17" name="TextBox 16">
              <a:extLst>
                <a:ext uri="{FF2B5EF4-FFF2-40B4-BE49-F238E27FC236}">
                  <a16:creationId xmlns:a16="http://schemas.microsoft.com/office/drawing/2014/main" id="{E117C604-DB61-41C4-AF7C-0A1C90BC5C63}"/>
                </a:ext>
              </a:extLst>
            </p:cNvPr>
            <p:cNvSpPr txBox="1"/>
            <p:nvPr/>
          </p:nvSpPr>
          <p:spPr>
            <a:xfrm>
              <a:off x="7483201" y="2221235"/>
              <a:ext cx="2993535" cy="461665"/>
            </a:xfrm>
            <a:prstGeom prst="rect">
              <a:avLst/>
            </a:prstGeom>
            <a:noFill/>
          </p:spPr>
          <p:txBody>
            <a:bodyPr wrap="square" rtlCol="0">
              <a:spAutoFit/>
            </a:bodyPr>
            <a:lstStyle/>
            <a:p>
              <a:r>
                <a:rPr lang="fr-FR" altLang="ko-KR" sz="1200" dirty="0">
                  <a:solidFill>
                    <a:schemeClr val="tx1">
                      <a:lumMod val="65000"/>
                      <a:lumOff val="35000"/>
                    </a:schemeClr>
                  </a:solidFill>
                </a:rPr>
                <a:t>en cas de disponibilité des </a:t>
              </a:r>
              <a:r>
                <a:rPr lang="ko-KR" altLang="fr-FR" sz="1200" dirty="0">
                  <a:solidFill>
                    <a:schemeClr val="tx1">
                      <a:lumMod val="65000"/>
                      <a:lumOff val="35000"/>
                    </a:schemeClr>
                  </a:solidFill>
                </a:rPr>
                <a:t>𝑸𝒎𝒂𝒙 </a:t>
              </a:r>
              <a:r>
                <a:rPr lang="fr-FR" altLang="ko-KR" sz="1200" dirty="0">
                  <a:solidFill>
                    <a:schemeClr val="tx1">
                      <a:lumMod val="65000"/>
                      <a:lumOff val="35000"/>
                    </a:schemeClr>
                  </a:solidFill>
                </a:rPr>
                <a:t>instantanés ou journaliers au niveau du site du projet.</a:t>
              </a:r>
              <a:r>
                <a:rPr lang="en-US" altLang="ko-KR" sz="1200" dirty="0">
                  <a:solidFill>
                    <a:schemeClr val="tx1">
                      <a:lumMod val="65000"/>
                      <a:lumOff val="35000"/>
                    </a:schemeClr>
                  </a:solidFill>
                </a:rPr>
                <a:t>.</a:t>
              </a:r>
            </a:p>
          </p:txBody>
        </p:sp>
      </p:grpSp>
      <p:grpSp>
        <p:nvGrpSpPr>
          <p:cNvPr id="18" name="그룹 5">
            <a:extLst>
              <a:ext uri="{FF2B5EF4-FFF2-40B4-BE49-F238E27FC236}">
                <a16:creationId xmlns:a16="http://schemas.microsoft.com/office/drawing/2014/main" id="{F62C8EC0-27D0-4CAC-827C-DBC7978D7B54}"/>
              </a:ext>
            </a:extLst>
          </p:cNvPr>
          <p:cNvGrpSpPr/>
          <p:nvPr/>
        </p:nvGrpSpPr>
        <p:grpSpPr>
          <a:xfrm>
            <a:off x="8105776" y="5205627"/>
            <a:ext cx="3217222" cy="1081951"/>
            <a:chOff x="7959859" y="5205624"/>
            <a:chExt cx="2880320" cy="1081951"/>
          </a:xfrm>
        </p:grpSpPr>
        <p:sp>
          <p:nvSpPr>
            <p:cNvPr id="19" name="TextBox 18">
              <a:extLst>
                <a:ext uri="{FF2B5EF4-FFF2-40B4-BE49-F238E27FC236}">
                  <a16:creationId xmlns:a16="http://schemas.microsoft.com/office/drawing/2014/main" id="{0C396B01-98A8-4DBE-8575-C5512DDF614D}"/>
                </a:ext>
              </a:extLst>
            </p:cNvPr>
            <p:cNvSpPr txBox="1"/>
            <p:nvPr/>
          </p:nvSpPr>
          <p:spPr>
            <a:xfrm>
              <a:off x="7959859" y="5205624"/>
              <a:ext cx="2880320" cy="276999"/>
            </a:xfrm>
            <a:prstGeom prst="rect">
              <a:avLst/>
            </a:prstGeom>
            <a:noFill/>
          </p:spPr>
          <p:txBody>
            <a:bodyPr wrap="square" rtlCol="0">
              <a:spAutoFit/>
            </a:bodyPr>
            <a:lstStyle/>
            <a:p>
              <a:r>
                <a:rPr lang="fr-FR" altLang="ko-KR" sz="1200" b="1" dirty="0">
                  <a:solidFill>
                    <a:schemeClr val="tx1">
                      <a:lumMod val="65000"/>
                      <a:lumOff val="35000"/>
                    </a:schemeClr>
                  </a:solidFill>
                  <a:cs typeface="Calibri" pitchFamily="34" charset="0"/>
                </a:rPr>
                <a:t>Méthodes Empiriques</a:t>
              </a:r>
              <a:endParaRPr lang="ko-KR" altLang="en-US" sz="1200" b="1" dirty="0">
                <a:solidFill>
                  <a:schemeClr val="tx1">
                    <a:lumMod val="65000"/>
                    <a:lumOff val="35000"/>
                  </a:schemeClr>
                </a:solidFill>
                <a:cs typeface="Calibri" pitchFamily="34" charset="0"/>
              </a:endParaRPr>
            </a:p>
          </p:txBody>
        </p:sp>
        <p:sp>
          <p:nvSpPr>
            <p:cNvPr id="20" name="TextBox 19">
              <a:extLst>
                <a:ext uri="{FF2B5EF4-FFF2-40B4-BE49-F238E27FC236}">
                  <a16:creationId xmlns:a16="http://schemas.microsoft.com/office/drawing/2014/main" id="{08CDC637-8964-450D-ADD5-D655A4FB56C9}"/>
                </a:ext>
              </a:extLst>
            </p:cNvPr>
            <p:cNvSpPr txBox="1"/>
            <p:nvPr/>
          </p:nvSpPr>
          <p:spPr>
            <a:xfrm>
              <a:off x="7959859" y="5456578"/>
              <a:ext cx="2880320" cy="830997"/>
            </a:xfrm>
            <a:prstGeom prst="rect">
              <a:avLst/>
            </a:prstGeom>
            <a:noFill/>
          </p:spPr>
          <p:txBody>
            <a:bodyPr wrap="square" rtlCol="0">
              <a:spAutoFit/>
            </a:bodyPr>
            <a:lstStyle/>
            <a:p>
              <a:pPr algn="just"/>
              <a:r>
                <a:rPr lang="fr-FR" altLang="ko-KR" sz="1200" dirty="0">
                  <a:solidFill>
                    <a:schemeClr val="tx1">
                      <a:lumMod val="65000"/>
                      <a:lumOff val="35000"/>
                    </a:schemeClr>
                  </a:solidFill>
                </a:rPr>
                <a:t>relations basées sur l’analyse des données recueillies dans des bassins aux conditions climatologiques et topographiques particulières</a:t>
              </a:r>
              <a:endParaRPr lang="en-US" altLang="ko-KR" sz="1200" dirty="0">
                <a:solidFill>
                  <a:schemeClr val="tx1">
                    <a:lumMod val="65000"/>
                    <a:lumOff val="35000"/>
                  </a:schemeClr>
                </a:solidFill>
              </a:endParaRPr>
            </a:p>
          </p:txBody>
        </p:sp>
      </p:grpSp>
      <p:cxnSp>
        <p:nvCxnSpPr>
          <p:cNvPr id="21" name="Elbow Connector 56">
            <a:extLst>
              <a:ext uri="{FF2B5EF4-FFF2-40B4-BE49-F238E27FC236}">
                <a16:creationId xmlns:a16="http://schemas.microsoft.com/office/drawing/2014/main" id="{54B6212A-2649-4BFF-88F3-F144E8FDCDA7}"/>
              </a:ext>
            </a:extLst>
          </p:cNvPr>
          <p:cNvCxnSpPr>
            <a:cxnSpLocks/>
          </p:cNvCxnSpPr>
          <p:nvPr/>
        </p:nvCxnSpPr>
        <p:spPr>
          <a:xfrm>
            <a:off x="7620000" y="4323450"/>
            <a:ext cx="1109137" cy="798596"/>
          </a:xfrm>
          <a:prstGeom prst="bentConnector3">
            <a:avLst>
              <a:gd name="adj1" fmla="val 50000"/>
            </a:avLst>
          </a:prstGeom>
          <a:ln w="15875">
            <a:solidFill>
              <a:schemeClr val="accent4">
                <a:lumMod val="50000"/>
              </a:schemeClr>
            </a:solidFill>
            <a:prstDash val="dash"/>
            <a:headEnd type="oval"/>
            <a:tailEnd type="oval"/>
          </a:ln>
        </p:spPr>
        <p:style>
          <a:lnRef idx="1">
            <a:schemeClr val="accent1"/>
          </a:lnRef>
          <a:fillRef idx="0">
            <a:schemeClr val="accent1"/>
          </a:fillRef>
          <a:effectRef idx="0">
            <a:schemeClr val="accent1"/>
          </a:effectRef>
          <a:fontRef idx="minor">
            <a:schemeClr val="tx1"/>
          </a:fontRef>
        </p:style>
      </p:cxnSp>
      <p:grpSp>
        <p:nvGrpSpPr>
          <p:cNvPr id="22" name="그룹 7">
            <a:extLst>
              <a:ext uri="{FF2B5EF4-FFF2-40B4-BE49-F238E27FC236}">
                <a16:creationId xmlns:a16="http://schemas.microsoft.com/office/drawing/2014/main" id="{8492C2EC-9858-40E8-B64C-5E10AF2077BC}"/>
              </a:ext>
            </a:extLst>
          </p:cNvPr>
          <p:cNvGrpSpPr/>
          <p:nvPr/>
        </p:nvGrpSpPr>
        <p:grpSpPr>
          <a:xfrm>
            <a:off x="1" y="1816055"/>
            <a:ext cx="4070280" cy="897285"/>
            <a:chOff x="1919536" y="1816053"/>
            <a:chExt cx="2880320" cy="897285"/>
          </a:xfrm>
        </p:grpSpPr>
        <p:sp>
          <p:nvSpPr>
            <p:cNvPr id="23" name="TextBox 22">
              <a:extLst>
                <a:ext uri="{FF2B5EF4-FFF2-40B4-BE49-F238E27FC236}">
                  <a16:creationId xmlns:a16="http://schemas.microsoft.com/office/drawing/2014/main" id="{59A40E36-3A85-441D-A8F9-CD80A83D452C}"/>
                </a:ext>
              </a:extLst>
            </p:cNvPr>
            <p:cNvSpPr txBox="1"/>
            <p:nvPr/>
          </p:nvSpPr>
          <p:spPr>
            <a:xfrm>
              <a:off x="1919536" y="1816053"/>
              <a:ext cx="2880320" cy="276999"/>
            </a:xfrm>
            <a:prstGeom prst="rect">
              <a:avLst/>
            </a:prstGeom>
            <a:noFill/>
          </p:spPr>
          <p:txBody>
            <a:bodyPr wrap="square" rtlCol="0">
              <a:spAutoFit/>
            </a:bodyPr>
            <a:lstStyle/>
            <a:p>
              <a:pPr algn="r"/>
              <a:r>
                <a:rPr lang="en-US" altLang="ko-KR" sz="1200" b="1" dirty="0" err="1">
                  <a:solidFill>
                    <a:schemeClr val="tx1">
                      <a:lumMod val="65000"/>
                      <a:lumOff val="35000"/>
                    </a:schemeClr>
                  </a:solidFill>
                  <a:cs typeface="Calibri" pitchFamily="34" charset="0"/>
                </a:rPr>
                <a:t>Méthode</a:t>
              </a:r>
              <a:r>
                <a:rPr lang="en-US" altLang="ko-KR" sz="1200" b="1" dirty="0">
                  <a:solidFill>
                    <a:schemeClr val="tx1">
                      <a:lumMod val="65000"/>
                      <a:lumOff val="35000"/>
                    </a:schemeClr>
                  </a:solidFill>
                  <a:cs typeface="Calibri" pitchFamily="34" charset="0"/>
                </a:rPr>
                <a:t> </a:t>
              </a:r>
              <a:r>
                <a:rPr lang="en-US" altLang="ko-KR" sz="1200" b="1" dirty="0" err="1">
                  <a:solidFill>
                    <a:schemeClr val="tx1">
                      <a:lumMod val="65000"/>
                      <a:lumOff val="35000"/>
                    </a:schemeClr>
                  </a:solidFill>
                  <a:cs typeface="Calibri" pitchFamily="34" charset="0"/>
                </a:rPr>
                <a:t>analogiques</a:t>
              </a:r>
              <a:endParaRPr lang="ko-KR" altLang="en-US" sz="1200" b="1" dirty="0">
                <a:solidFill>
                  <a:schemeClr val="tx1">
                    <a:lumMod val="65000"/>
                    <a:lumOff val="35000"/>
                  </a:schemeClr>
                </a:solidFill>
                <a:cs typeface="Calibri" pitchFamily="34" charset="0"/>
              </a:endParaRPr>
            </a:p>
          </p:txBody>
        </p:sp>
        <p:sp>
          <p:nvSpPr>
            <p:cNvPr id="24" name="TextBox 23">
              <a:extLst>
                <a:ext uri="{FF2B5EF4-FFF2-40B4-BE49-F238E27FC236}">
                  <a16:creationId xmlns:a16="http://schemas.microsoft.com/office/drawing/2014/main" id="{92180FB5-30E6-4AE6-A105-78E6084E4E77}"/>
                </a:ext>
              </a:extLst>
            </p:cNvPr>
            <p:cNvSpPr txBox="1"/>
            <p:nvPr/>
          </p:nvSpPr>
          <p:spPr>
            <a:xfrm>
              <a:off x="1919536" y="2067007"/>
              <a:ext cx="2880320" cy="646331"/>
            </a:xfrm>
            <a:prstGeom prst="rect">
              <a:avLst/>
            </a:prstGeom>
            <a:noFill/>
          </p:spPr>
          <p:txBody>
            <a:bodyPr wrap="square" rtlCol="0">
              <a:spAutoFit/>
            </a:bodyPr>
            <a:lstStyle/>
            <a:p>
              <a:pPr algn="just"/>
              <a:r>
                <a:rPr lang="fr-FR" altLang="ko-KR" sz="1200" dirty="0">
                  <a:solidFill>
                    <a:schemeClr val="tx1">
                      <a:lumMod val="65000"/>
                      <a:lumOff val="35000"/>
                    </a:schemeClr>
                  </a:solidFill>
                </a:rPr>
                <a:t>lorsqu’on dispose des </a:t>
              </a:r>
              <a:r>
                <a:rPr lang="ko-KR" altLang="fr-FR" sz="1200" dirty="0">
                  <a:solidFill>
                    <a:schemeClr val="tx1">
                      <a:lumMod val="65000"/>
                      <a:lumOff val="35000"/>
                    </a:schemeClr>
                  </a:solidFill>
                </a:rPr>
                <a:t>𝑸𝒎𝒂𝒙 </a:t>
              </a:r>
              <a:r>
                <a:rPr lang="fr-FR" altLang="ko-KR" sz="1200" dirty="0">
                  <a:solidFill>
                    <a:schemeClr val="tx1">
                      <a:lumMod val="65000"/>
                      <a:lumOff val="35000"/>
                    </a:schemeClr>
                  </a:solidFill>
                </a:rPr>
                <a:t>instantanés ou journaliers au niveau d’un bassin voisin et hydrologiquement comparable avec le bassin concerné par l’étude.</a:t>
              </a:r>
              <a:endParaRPr lang="en-US" altLang="ko-KR" sz="1200" dirty="0">
                <a:solidFill>
                  <a:schemeClr val="tx1">
                    <a:lumMod val="65000"/>
                    <a:lumOff val="35000"/>
                  </a:schemeClr>
                </a:solidFill>
              </a:endParaRPr>
            </a:p>
          </p:txBody>
        </p:sp>
      </p:grpSp>
      <p:cxnSp>
        <p:nvCxnSpPr>
          <p:cNvPr id="25" name="Elbow Connector 59">
            <a:extLst>
              <a:ext uri="{FF2B5EF4-FFF2-40B4-BE49-F238E27FC236}">
                <a16:creationId xmlns:a16="http://schemas.microsoft.com/office/drawing/2014/main" id="{1636640E-19CA-4866-B2A8-510EBA3DEC76}"/>
              </a:ext>
            </a:extLst>
          </p:cNvPr>
          <p:cNvCxnSpPr>
            <a:cxnSpLocks/>
          </p:cNvCxnSpPr>
          <p:nvPr/>
        </p:nvCxnSpPr>
        <p:spPr>
          <a:xfrm>
            <a:off x="3520969" y="2867570"/>
            <a:ext cx="1286819" cy="554909"/>
          </a:xfrm>
          <a:prstGeom prst="bentConnector3">
            <a:avLst>
              <a:gd name="adj1" fmla="val 50000"/>
            </a:avLst>
          </a:prstGeom>
          <a:ln w="15875">
            <a:solidFill>
              <a:schemeClr val="accent2">
                <a:lumMod val="60000"/>
                <a:lumOff val="40000"/>
              </a:schemeClr>
            </a:solidFill>
            <a:prstDash val="dash"/>
            <a:headEnd type="oval"/>
            <a:tailEnd type="oval"/>
          </a:ln>
        </p:spPr>
        <p:style>
          <a:lnRef idx="1">
            <a:schemeClr val="accent1"/>
          </a:lnRef>
          <a:fillRef idx="0">
            <a:schemeClr val="accent1"/>
          </a:fillRef>
          <a:effectRef idx="0">
            <a:schemeClr val="accent1"/>
          </a:effectRef>
          <a:fontRef idx="minor">
            <a:schemeClr val="tx1"/>
          </a:fontRef>
        </p:style>
      </p:cxnSp>
      <p:cxnSp>
        <p:nvCxnSpPr>
          <p:cNvPr id="26" name="Elbow Connector 60">
            <a:extLst>
              <a:ext uri="{FF2B5EF4-FFF2-40B4-BE49-F238E27FC236}">
                <a16:creationId xmlns:a16="http://schemas.microsoft.com/office/drawing/2014/main" id="{8E5837EA-E7CF-42D8-A9D2-5504EB89DC41}"/>
              </a:ext>
            </a:extLst>
          </p:cNvPr>
          <p:cNvCxnSpPr>
            <a:cxnSpLocks/>
          </p:cNvCxnSpPr>
          <p:nvPr/>
        </p:nvCxnSpPr>
        <p:spPr>
          <a:xfrm rot="10800000" flipV="1">
            <a:off x="3605048" y="4042764"/>
            <a:ext cx="1150840" cy="709141"/>
          </a:xfrm>
          <a:prstGeom prst="bentConnector3">
            <a:avLst>
              <a:gd name="adj1" fmla="val 50000"/>
            </a:avLst>
          </a:prstGeom>
          <a:ln w="15875">
            <a:solidFill>
              <a:schemeClr val="accent4">
                <a:lumMod val="75000"/>
              </a:schemeClr>
            </a:solidFill>
            <a:prstDash val="dash"/>
            <a:headEnd type="oval"/>
            <a:tailEnd type="oval"/>
          </a:ln>
        </p:spPr>
        <p:style>
          <a:lnRef idx="1">
            <a:schemeClr val="accent1"/>
          </a:lnRef>
          <a:fillRef idx="0">
            <a:schemeClr val="accent1"/>
          </a:fillRef>
          <a:effectRef idx="0">
            <a:schemeClr val="accent1"/>
          </a:effectRef>
          <a:fontRef idx="minor">
            <a:schemeClr val="tx1"/>
          </a:fontRef>
        </p:style>
      </p:cxnSp>
      <p:grpSp>
        <p:nvGrpSpPr>
          <p:cNvPr id="27" name="그룹 8">
            <a:extLst>
              <a:ext uri="{FF2B5EF4-FFF2-40B4-BE49-F238E27FC236}">
                <a16:creationId xmlns:a16="http://schemas.microsoft.com/office/drawing/2014/main" id="{FC62C57A-127C-459A-9404-51C8FA367142}"/>
              </a:ext>
            </a:extLst>
          </p:cNvPr>
          <p:cNvGrpSpPr/>
          <p:nvPr/>
        </p:nvGrpSpPr>
        <p:grpSpPr>
          <a:xfrm>
            <a:off x="846307" y="4871090"/>
            <a:ext cx="3223973" cy="897285"/>
            <a:chOff x="1991543" y="4871087"/>
            <a:chExt cx="2880320" cy="897285"/>
          </a:xfrm>
        </p:grpSpPr>
        <p:sp>
          <p:nvSpPr>
            <p:cNvPr id="28" name="TextBox 27">
              <a:extLst>
                <a:ext uri="{FF2B5EF4-FFF2-40B4-BE49-F238E27FC236}">
                  <a16:creationId xmlns:a16="http://schemas.microsoft.com/office/drawing/2014/main" id="{1E759474-4437-46E7-8178-ACAF6FAD1A15}"/>
                </a:ext>
              </a:extLst>
            </p:cNvPr>
            <p:cNvSpPr txBox="1"/>
            <p:nvPr/>
          </p:nvSpPr>
          <p:spPr>
            <a:xfrm>
              <a:off x="1991543" y="4871087"/>
              <a:ext cx="2880320" cy="276999"/>
            </a:xfrm>
            <a:prstGeom prst="rect">
              <a:avLst/>
            </a:prstGeom>
            <a:noFill/>
          </p:spPr>
          <p:txBody>
            <a:bodyPr wrap="square" rtlCol="0">
              <a:spAutoFit/>
            </a:bodyPr>
            <a:lstStyle/>
            <a:p>
              <a:pPr algn="r"/>
              <a:r>
                <a:rPr lang="fr-FR" altLang="ko-KR" sz="1200" b="1" dirty="0">
                  <a:solidFill>
                    <a:schemeClr val="tx1">
                      <a:lumMod val="65000"/>
                      <a:lumOff val="35000"/>
                    </a:schemeClr>
                  </a:solidFill>
                  <a:cs typeface="Calibri" pitchFamily="34" charset="0"/>
                </a:rPr>
                <a:t>Méthodes hydrométéorologiques</a:t>
              </a:r>
              <a:endParaRPr lang="ko-KR" altLang="en-US" sz="1200" b="1" dirty="0">
                <a:solidFill>
                  <a:schemeClr val="tx1">
                    <a:lumMod val="65000"/>
                    <a:lumOff val="35000"/>
                  </a:schemeClr>
                </a:solidFill>
                <a:cs typeface="Calibri" pitchFamily="34" charset="0"/>
              </a:endParaRPr>
            </a:p>
          </p:txBody>
        </p:sp>
        <p:sp>
          <p:nvSpPr>
            <p:cNvPr id="29" name="TextBox 28">
              <a:extLst>
                <a:ext uri="{FF2B5EF4-FFF2-40B4-BE49-F238E27FC236}">
                  <a16:creationId xmlns:a16="http://schemas.microsoft.com/office/drawing/2014/main" id="{9BD156DE-6FAC-43AA-B3B6-54A39A8A4E56}"/>
                </a:ext>
              </a:extLst>
            </p:cNvPr>
            <p:cNvSpPr txBox="1"/>
            <p:nvPr/>
          </p:nvSpPr>
          <p:spPr>
            <a:xfrm>
              <a:off x="1991543" y="5122041"/>
              <a:ext cx="2880320" cy="646331"/>
            </a:xfrm>
            <a:prstGeom prst="rect">
              <a:avLst/>
            </a:prstGeom>
            <a:noFill/>
          </p:spPr>
          <p:txBody>
            <a:bodyPr wrap="square" rtlCol="0">
              <a:spAutoFit/>
            </a:bodyPr>
            <a:lstStyle/>
            <a:p>
              <a:pPr algn="just"/>
              <a:r>
                <a:rPr lang="fr-FR" altLang="ko-KR" sz="1200" dirty="0">
                  <a:solidFill>
                    <a:schemeClr val="tx1">
                      <a:lumMod val="65000"/>
                      <a:lumOff val="35000"/>
                    </a:schemeClr>
                  </a:solidFill>
                </a:rPr>
                <a:t>lorsque les données de </a:t>
              </a:r>
              <a:r>
                <a:rPr lang="ko-KR" altLang="fr-FR" sz="1200" dirty="0">
                  <a:solidFill>
                    <a:schemeClr val="tx1">
                      <a:lumMod val="65000"/>
                      <a:lumOff val="35000"/>
                    </a:schemeClr>
                  </a:solidFill>
                </a:rPr>
                <a:t>𝑷𝒎𝒂𝒙𝒋 </a:t>
              </a:r>
              <a:r>
                <a:rPr lang="fr-FR" altLang="ko-KR" sz="1200" dirty="0">
                  <a:solidFill>
                    <a:schemeClr val="tx1">
                      <a:lumMod val="65000"/>
                      <a:lumOff val="35000"/>
                    </a:schemeClr>
                  </a:solidFill>
                </a:rPr>
                <a:t>sont disponibles sur une longue durée et sont de bonne qualité.</a:t>
              </a:r>
              <a:r>
                <a:rPr lang="en-US" altLang="ko-KR" sz="1200" dirty="0">
                  <a:solidFill>
                    <a:schemeClr val="tx1">
                      <a:lumMod val="65000"/>
                      <a:lumOff val="35000"/>
                    </a:schemeClr>
                  </a:solidFill>
                </a:rPr>
                <a:t>.</a:t>
              </a:r>
            </a:p>
          </p:txBody>
        </p:sp>
      </p:grpSp>
      <p:cxnSp>
        <p:nvCxnSpPr>
          <p:cNvPr id="30" name="Elbow Connector 60">
            <a:extLst>
              <a:ext uri="{FF2B5EF4-FFF2-40B4-BE49-F238E27FC236}">
                <a16:creationId xmlns:a16="http://schemas.microsoft.com/office/drawing/2014/main" id="{6A24D418-91D4-4826-829F-6F29EC26AEBE}"/>
              </a:ext>
            </a:extLst>
          </p:cNvPr>
          <p:cNvCxnSpPr>
            <a:cxnSpLocks/>
          </p:cNvCxnSpPr>
          <p:nvPr/>
        </p:nvCxnSpPr>
        <p:spPr>
          <a:xfrm flipV="1">
            <a:off x="7496864" y="3040550"/>
            <a:ext cx="1142639" cy="327848"/>
          </a:xfrm>
          <a:prstGeom prst="bentConnector3">
            <a:avLst>
              <a:gd name="adj1" fmla="val 50000"/>
            </a:avLst>
          </a:prstGeom>
          <a:ln w="15875">
            <a:solidFill>
              <a:schemeClr val="accent1"/>
            </a:solidFill>
            <a:prstDash val="dash"/>
            <a:headEnd type="oval"/>
            <a:tailEnd type="oval"/>
          </a:ln>
        </p:spPr>
        <p:style>
          <a:lnRef idx="1">
            <a:schemeClr val="accent1"/>
          </a:lnRef>
          <a:fillRef idx="0">
            <a:schemeClr val="accent1"/>
          </a:fillRef>
          <a:effectRef idx="0">
            <a:schemeClr val="accent1"/>
          </a:effectRef>
          <a:fontRef idx="minor">
            <a:schemeClr val="tx1"/>
          </a:fontRef>
        </p:style>
      </p:cxnSp>
      <p:sp>
        <p:nvSpPr>
          <p:cNvPr id="40" name="Round Same Side Corner Rectangle 11">
            <a:extLst>
              <a:ext uri="{FF2B5EF4-FFF2-40B4-BE49-F238E27FC236}">
                <a16:creationId xmlns:a16="http://schemas.microsoft.com/office/drawing/2014/main" id="{67163DA5-F877-4786-A370-82C0614B4B20}"/>
              </a:ext>
            </a:extLst>
          </p:cNvPr>
          <p:cNvSpPr/>
          <p:nvPr/>
        </p:nvSpPr>
        <p:spPr>
          <a:xfrm rot="9900000">
            <a:off x="7323487" y="4919561"/>
            <a:ext cx="369897" cy="314156"/>
          </a:xfrm>
          <a:custGeom>
            <a:avLst/>
            <a:gdLst/>
            <a:ahLst/>
            <a:cxnLst/>
            <a:rect l="l" t="t" r="r" b="b"/>
            <a:pathLst>
              <a:path w="2911009" h="2472345">
                <a:moveTo>
                  <a:pt x="2219598" y="1335309"/>
                </a:moveTo>
                <a:lnTo>
                  <a:pt x="2219598" y="1222573"/>
                </a:lnTo>
                <a:cubicBezTo>
                  <a:pt x="2219598" y="1176944"/>
                  <a:pt x="2241926" y="1136530"/>
                  <a:pt x="2277694" y="1113650"/>
                </a:cubicBezTo>
                <a:lnTo>
                  <a:pt x="2277694" y="137786"/>
                </a:lnTo>
                <a:cubicBezTo>
                  <a:pt x="2277694" y="61689"/>
                  <a:pt x="2339383" y="0"/>
                  <a:pt x="2415480" y="0"/>
                </a:cubicBezTo>
                <a:lnTo>
                  <a:pt x="2545196" y="0"/>
                </a:lnTo>
                <a:cubicBezTo>
                  <a:pt x="2621293" y="0"/>
                  <a:pt x="2682982" y="61689"/>
                  <a:pt x="2682982" y="137786"/>
                </a:cubicBezTo>
                <a:lnTo>
                  <a:pt x="2682982" y="1099067"/>
                </a:lnTo>
                <a:cubicBezTo>
                  <a:pt x="2730197" y="1120049"/>
                  <a:pt x="2762708" y="1167515"/>
                  <a:pt x="2762708" y="1222573"/>
                </a:cubicBezTo>
                <a:lnTo>
                  <a:pt x="2762708" y="1480834"/>
                </a:lnTo>
                <a:close/>
                <a:moveTo>
                  <a:pt x="241900" y="1676361"/>
                </a:moveTo>
                <a:cubicBezTo>
                  <a:pt x="69371" y="1631107"/>
                  <a:pt x="-34146" y="1454930"/>
                  <a:pt x="10296" y="1282189"/>
                </a:cubicBezTo>
                <a:cubicBezTo>
                  <a:pt x="54739" y="1109449"/>
                  <a:pt x="230428" y="1005105"/>
                  <a:pt x="403375" y="1048736"/>
                </a:cubicBezTo>
                <a:cubicBezTo>
                  <a:pt x="349550" y="1257945"/>
                  <a:pt x="295726" y="1467153"/>
                  <a:pt x="241900" y="1676361"/>
                </a:cubicBezTo>
                <a:close/>
                <a:moveTo>
                  <a:pt x="2578947" y="2467929"/>
                </a:moveTo>
                <a:lnTo>
                  <a:pt x="1957545" y="2301425"/>
                </a:lnTo>
                <a:lnTo>
                  <a:pt x="2194209" y="1418183"/>
                </a:lnTo>
                <a:lnTo>
                  <a:pt x="2815611" y="1584687"/>
                </a:lnTo>
                <a:cubicBezTo>
                  <a:pt x="2884250" y="1603079"/>
                  <a:pt x="2924985" y="1673632"/>
                  <a:pt x="2906593" y="1742272"/>
                </a:cubicBezTo>
                <a:lnTo>
                  <a:pt x="2736532" y="2376947"/>
                </a:lnTo>
                <a:cubicBezTo>
                  <a:pt x="2718140" y="2445587"/>
                  <a:pt x="2647586" y="2486321"/>
                  <a:pt x="2578947" y="2467929"/>
                </a:cubicBezTo>
                <a:close/>
                <a:moveTo>
                  <a:pt x="610249" y="2287120"/>
                </a:moveTo>
                <a:lnTo>
                  <a:pt x="1020264" y="756923"/>
                </a:lnTo>
                <a:lnTo>
                  <a:pt x="2107356" y="1398691"/>
                </a:lnTo>
                <a:lnTo>
                  <a:pt x="1872582" y="2274879"/>
                </a:lnTo>
                <a:close/>
                <a:moveTo>
                  <a:pt x="426016" y="2349577"/>
                </a:moveTo>
                <a:lnTo>
                  <a:pt x="243978" y="2300800"/>
                </a:lnTo>
                <a:cubicBezTo>
                  <a:pt x="205115" y="2290387"/>
                  <a:pt x="182051" y="2250439"/>
                  <a:pt x="192464" y="2211576"/>
                </a:cubicBezTo>
                <a:lnTo>
                  <a:pt x="620679" y="613455"/>
                </a:lnTo>
                <a:cubicBezTo>
                  <a:pt x="631093" y="574592"/>
                  <a:pt x="671040" y="551528"/>
                  <a:pt x="709903" y="561941"/>
                </a:cubicBezTo>
                <a:lnTo>
                  <a:pt x="891942" y="610718"/>
                </a:lnTo>
                <a:cubicBezTo>
                  <a:pt x="930805" y="621132"/>
                  <a:pt x="953869" y="661079"/>
                  <a:pt x="943455" y="699942"/>
                </a:cubicBezTo>
                <a:lnTo>
                  <a:pt x="515240" y="2298064"/>
                </a:lnTo>
                <a:cubicBezTo>
                  <a:pt x="504827" y="2336927"/>
                  <a:pt x="464879" y="2359990"/>
                  <a:pt x="426016" y="234957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b="1" dirty="0"/>
          </a:p>
        </p:txBody>
      </p:sp>
      <p:sp>
        <p:nvSpPr>
          <p:cNvPr id="41" name="Trapezoid 3">
            <a:extLst>
              <a:ext uri="{FF2B5EF4-FFF2-40B4-BE49-F238E27FC236}">
                <a16:creationId xmlns:a16="http://schemas.microsoft.com/office/drawing/2014/main" id="{615BFA87-4272-4FC4-B608-25BEE57B727D}"/>
              </a:ext>
            </a:extLst>
          </p:cNvPr>
          <p:cNvSpPr>
            <a:spLocks noChangeAspect="1"/>
          </p:cNvSpPr>
          <p:nvPr/>
        </p:nvSpPr>
        <p:spPr>
          <a:xfrm>
            <a:off x="7225920" y="2126403"/>
            <a:ext cx="478372" cy="487547"/>
          </a:xfrm>
          <a:custGeom>
            <a:avLst/>
            <a:gdLst/>
            <a:ahLst/>
            <a:cxnLst/>
            <a:rect l="l" t="t" r="r" b="b"/>
            <a:pathLst>
              <a:path w="3890855" h="3965475">
                <a:moveTo>
                  <a:pt x="513635" y="2426125"/>
                </a:moveTo>
                <a:lnTo>
                  <a:pt x="1518439" y="2426125"/>
                </a:lnTo>
                <a:cubicBezTo>
                  <a:pt x="1550976" y="2510415"/>
                  <a:pt x="1581900" y="2596962"/>
                  <a:pt x="1610725" y="2683637"/>
                </a:cubicBezTo>
                <a:lnTo>
                  <a:pt x="901668" y="2683637"/>
                </a:lnTo>
                <a:lnTo>
                  <a:pt x="559881" y="3707964"/>
                </a:lnTo>
                <a:lnTo>
                  <a:pt x="1917114" y="3707964"/>
                </a:lnTo>
                <a:cubicBezTo>
                  <a:pt x="1925031" y="3729959"/>
                  <a:pt x="1931702" y="3744180"/>
                  <a:pt x="1936944" y="3749452"/>
                </a:cubicBezTo>
                <a:cubicBezTo>
                  <a:pt x="1940579" y="3743065"/>
                  <a:pt x="1945876" y="3728913"/>
                  <a:pt x="1952632" y="3707964"/>
                </a:cubicBezTo>
                <a:lnTo>
                  <a:pt x="3330974" y="3707964"/>
                </a:lnTo>
                <a:lnTo>
                  <a:pt x="2989187" y="2683637"/>
                </a:lnTo>
                <a:lnTo>
                  <a:pt x="2271337" y="2683637"/>
                </a:lnTo>
                <a:cubicBezTo>
                  <a:pt x="2301469" y="2597098"/>
                  <a:pt x="2333531" y="2510572"/>
                  <a:pt x="2366939" y="2426125"/>
                </a:cubicBezTo>
                <a:lnTo>
                  <a:pt x="3377220" y="2426125"/>
                </a:lnTo>
                <a:lnTo>
                  <a:pt x="3890855" y="3965475"/>
                </a:lnTo>
                <a:lnTo>
                  <a:pt x="0" y="3965475"/>
                </a:lnTo>
                <a:close/>
                <a:moveTo>
                  <a:pt x="1936944" y="620869"/>
                </a:moveTo>
                <a:cubicBezTo>
                  <a:pt x="1782578" y="620869"/>
                  <a:pt x="1657440" y="746006"/>
                  <a:pt x="1657440" y="900372"/>
                </a:cubicBezTo>
                <a:cubicBezTo>
                  <a:pt x="1657440" y="1054738"/>
                  <a:pt x="1782578" y="1179876"/>
                  <a:pt x="1936944" y="1179876"/>
                </a:cubicBezTo>
                <a:cubicBezTo>
                  <a:pt x="2091310" y="1179876"/>
                  <a:pt x="2216447" y="1054738"/>
                  <a:pt x="2216447" y="900372"/>
                </a:cubicBezTo>
                <a:cubicBezTo>
                  <a:pt x="2216447" y="746006"/>
                  <a:pt x="2091310" y="620869"/>
                  <a:pt x="1936944" y="620869"/>
                </a:cubicBezTo>
                <a:close/>
                <a:moveTo>
                  <a:pt x="1936944" y="0"/>
                </a:moveTo>
                <a:cubicBezTo>
                  <a:pt x="2169175" y="0"/>
                  <a:pt x="2401406" y="88593"/>
                  <a:pt x="2578592" y="265779"/>
                </a:cubicBezTo>
                <a:lnTo>
                  <a:pt x="2578592" y="265780"/>
                </a:lnTo>
                <a:cubicBezTo>
                  <a:pt x="2932964" y="620153"/>
                  <a:pt x="2888999" y="1155622"/>
                  <a:pt x="2578592" y="1549077"/>
                </a:cubicBezTo>
                <a:cubicBezTo>
                  <a:pt x="2248849" y="1967039"/>
                  <a:pt x="1976153" y="3125749"/>
                  <a:pt x="1936944" y="3194660"/>
                </a:cubicBezTo>
                <a:cubicBezTo>
                  <a:pt x="1883033" y="3140450"/>
                  <a:pt x="1647095" y="1944983"/>
                  <a:pt x="1295295" y="1549076"/>
                </a:cubicBezTo>
                <a:cubicBezTo>
                  <a:pt x="962406" y="1174450"/>
                  <a:pt x="940923" y="620152"/>
                  <a:pt x="1295295" y="265779"/>
                </a:cubicBezTo>
                <a:cubicBezTo>
                  <a:pt x="1472481" y="88593"/>
                  <a:pt x="1704713" y="0"/>
                  <a:pt x="193694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b="1">
              <a:solidFill>
                <a:schemeClr val="tx1"/>
              </a:solidFill>
            </a:endParaRPr>
          </a:p>
        </p:txBody>
      </p:sp>
      <p:sp>
        <p:nvSpPr>
          <p:cNvPr id="42" name="Rounded Rectangle 1">
            <a:extLst>
              <a:ext uri="{FF2B5EF4-FFF2-40B4-BE49-F238E27FC236}">
                <a16:creationId xmlns:a16="http://schemas.microsoft.com/office/drawing/2014/main" id="{25B93791-7D1F-45A5-BE85-D72735BA928C}"/>
              </a:ext>
            </a:extLst>
          </p:cNvPr>
          <p:cNvSpPr>
            <a:spLocks noChangeAspect="1"/>
          </p:cNvSpPr>
          <p:nvPr/>
        </p:nvSpPr>
        <p:spPr>
          <a:xfrm rot="2648398">
            <a:off x="4706110" y="2181626"/>
            <a:ext cx="203355" cy="520087"/>
          </a:xfrm>
          <a:custGeom>
            <a:avLst/>
            <a:gdLst/>
            <a:ahLst/>
            <a:cxnLst/>
            <a:rect l="l" t="t" r="r" b="b"/>
            <a:pathLst>
              <a:path w="1862952" h="4764557">
                <a:moveTo>
                  <a:pt x="289679" y="2004751"/>
                </a:moveTo>
                <a:cubicBezTo>
                  <a:pt x="458860" y="1838972"/>
                  <a:pt x="691283" y="1737733"/>
                  <a:pt x="946849" y="1740329"/>
                </a:cubicBezTo>
                <a:cubicBezTo>
                  <a:pt x="982916" y="1740695"/>
                  <a:pt x="1018481" y="1743119"/>
                  <a:pt x="1053366" y="1748014"/>
                </a:cubicBezTo>
                <a:cubicBezTo>
                  <a:pt x="1317748" y="1888655"/>
                  <a:pt x="1203170" y="2165630"/>
                  <a:pt x="978473" y="2204473"/>
                </a:cubicBezTo>
                <a:cubicBezTo>
                  <a:pt x="966642" y="2201190"/>
                  <a:pt x="954470" y="2200566"/>
                  <a:pt x="942176" y="2200441"/>
                </a:cubicBezTo>
                <a:cubicBezTo>
                  <a:pt x="697403" y="2197955"/>
                  <a:pt x="496962" y="2394367"/>
                  <a:pt x="494475" y="2639137"/>
                </a:cubicBezTo>
                <a:lnTo>
                  <a:pt x="482110" y="3856696"/>
                </a:lnTo>
                <a:cubicBezTo>
                  <a:pt x="479624" y="4101467"/>
                  <a:pt x="676035" y="4301910"/>
                  <a:pt x="920807" y="4304396"/>
                </a:cubicBezTo>
                <a:cubicBezTo>
                  <a:pt x="1043193" y="4305639"/>
                  <a:pt x="1154496" y="4257158"/>
                  <a:pt x="1235513" y="4177768"/>
                </a:cubicBezTo>
                <a:cubicBezTo>
                  <a:pt x="1316531" y="4098380"/>
                  <a:pt x="1367262" y="3988084"/>
                  <a:pt x="1368506" y="3865699"/>
                </a:cubicBezTo>
                <a:lnTo>
                  <a:pt x="1375662" y="3161156"/>
                </a:lnTo>
                <a:cubicBezTo>
                  <a:pt x="1504082" y="3167548"/>
                  <a:pt x="1792622" y="2981572"/>
                  <a:pt x="1861834" y="2783546"/>
                </a:cubicBezTo>
                <a:lnTo>
                  <a:pt x="1851019" y="3848423"/>
                </a:lnTo>
                <a:cubicBezTo>
                  <a:pt x="1848423" y="4103989"/>
                  <a:pt x="1742485" y="4334308"/>
                  <a:pt x="1573304" y="4500088"/>
                </a:cubicBezTo>
                <a:cubicBezTo>
                  <a:pt x="1404123" y="4665866"/>
                  <a:pt x="1171700" y="4767105"/>
                  <a:pt x="916134" y="4764509"/>
                </a:cubicBezTo>
                <a:cubicBezTo>
                  <a:pt x="405002" y="4759318"/>
                  <a:pt x="-5143" y="4340756"/>
                  <a:pt x="48" y="3829624"/>
                </a:cubicBezTo>
                <a:lnTo>
                  <a:pt x="11964" y="2656415"/>
                </a:lnTo>
                <a:cubicBezTo>
                  <a:pt x="14559" y="2400849"/>
                  <a:pt x="120498" y="2170529"/>
                  <a:pt x="289679" y="2004751"/>
                </a:cubicBezTo>
                <a:close/>
                <a:moveTo>
                  <a:pt x="282968" y="271082"/>
                </a:moveTo>
                <a:cubicBezTo>
                  <a:pt x="450457" y="103594"/>
                  <a:pt x="681840" y="0"/>
                  <a:pt x="937419" y="0"/>
                </a:cubicBezTo>
                <a:cubicBezTo>
                  <a:pt x="1448577" y="0"/>
                  <a:pt x="1862952" y="414375"/>
                  <a:pt x="1862952" y="925533"/>
                </a:cubicBezTo>
                <a:lnTo>
                  <a:pt x="1862952" y="2098803"/>
                </a:lnTo>
                <a:cubicBezTo>
                  <a:pt x="1862952" y="2609961"/>
                  <a:pt x="1448577" y="3024336"/>
                  <a:pt x="937419" y="3024336"/>
                </a:cubicBezTo>
                <a:cubicBezTo>
                  <a:pt x="901350" y="3024336"/>
                  <a:pt x="865762" y="3022273"/>
                  <a:pt x="830829" y="3017733"/>
                </a:cubicBezTo>
                <a:cubicBezTo>
                  <a:pt x="565032" y="2879784"/>
                  <a:pt x="676792" y="2601660"/>
                  <a:pt x="901083" y="2560538"/>
                </a:cubicBezTo>
                <a:cubicBezTo>
                  <a:pt x="912947" y="2563700"/>
                  <a:pt x="925124" y="2564200"/>
                  <a:pt x="937419" y="2564200"/>
                </a:cubicBezTo>
                <a:cubicBezTo>
                  <a:pt x="1182204" y="2564200"/>
                  <a:pt x="1380640" y="2365763"/>
                  <a:pt x="1380641" y="2120980"/>
                </a:cubicBezTo>
                <a:lnTo>
                  <a:pt x="1380640" y="903358"/>
                </a:lnTo>
                <a:cubicBezTo>
                  <a:pt x="1380640" y="658574"/>
                  <a:pt x="1182204" y="460137"/>
                  <a:pt x="937419" y="460137"/>
                </a:cubicBezTo>
                <a:cubicBezTo>
                  <a:pt x="815027" y="460137"/>
                  <a:pt x="704222" y="509746"/>
                  <a:pt x="624015" y="589954"/>
                </a:cubicBezTo>
                <a:cubicBezTo>
                  <a:pt x="543808" y="670161"/>
                  <a:pt x="494199" y="780966"/>
                  <a:pt x="494199" y="903358"/>
                </a:cubicBezTo>
                <a:lnTo>
                  <a:pt x="494198" y="1607937"/>
                </a:lnTo>
                <a:cubicBezTo>
                  <a:pt x="365720" y="1602850"/>
                  <a:pt x="79084" y="1791747"/>
                  <a:pt x="11886" y="1990465"/>
                </a:cubicBezTo>
                <a:lnTo>
                  <a:pt x="11886" y="925533"/>
                </a:lnTo>
                <a:cubicBezTo>
                  <a:pt x="11886" y="669954"/>
                  <a:pt x="115480" y="438571"/>
                  <a:pt x="282968" y="271082"/>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b="1">
              <a:solidFill>
                <a:schemeClr val="tx1"/>
              </a:solidFill>
            </a:endParaRPr>
          </a:p>
        </p:txBody>
      </p:sp>
      <p:sp>
        <p:nvSpPr>
          <p:cNvPr id="44" name="TextBox 43">
            <a:extLst>
              <a:ext uri="{FF2B5EF4-FFF2-40B4-BE49-F238E27FC236}">
                <a16:creationId xmlns:a16="http://schemas.microsoft.com/office/drawing/2014/main" id="{48B9B5ED-AF5B-4EEE-AD74-68DADAC85B6E}"/>
              </a:ext>
            </a:extLst>
          </p:cNvPr>
          <p:cNvSpPr txBox="1"/>
          <p:nvPr/>
        </p:nvSpPr>
        <p:spPr>
          <a:xfrm rot="18900000">
            <a:off x="6294950" y="2841228"/>
            <a:ext cx="1097280" cy="307777"/>
          </a:xfrm>
          <a:prstGeom prst="rect">
            <a:avLst/>
          </a:prstGeom>
          <a:noFill/>
        </p:spPr>
        <p:txBody>
          <a:bodyPr wrap="square" rtlCol="0">
            <a:spAutoFit/>
          </a:bodyPr>
          <a:lstStyle/>
          <a:p>
            <a:pPr algn="ctr"/>
            <a:r>
              <a:rPr lang="en-US" altLang="ko-KR" sz="1400" b="1" dirty="0" err="1">
                <a:solidFill>
                  <a:schemeClr val="bg1"/>
                </a:solidFill>
              </a:rPr>
              <a:t>Statistique</a:t>
            </a:r>
            <a:endParaRPr lang="ko-KR" altLang="en-US" sz="1400" b="1" dirty="0">
              <a:solidFill>
                <a:schemeClr val="bg1"/>
              </a:solidFill>
            </a:endParaRPr>
          </a:p>
        </p:txBody>
      </p:sp>
      <p:sp>
        <p:nvSpPr>
          <p:cNvPr id="45" name="TextBox 44">
            <a:extLst>
              <a:ext uri="{FF2B5EF4-FFF2-40B4-BE49-F238E27FC236}">
                <a16:creationId xmlns:a16="http://schemas.microsoft.com/office/drawing/2014/main" id="{49B5DA67-B904-4B7B-B89F-544B1B233DCB}"/>
              </a:ext>
            </a:extLst>
          </p:cNvPr>
          <p:cNvSpPr txBox="1"/>
          <p:nvPr/>
        </p:nvSpPr>
        <p:spPr>
          <a:xfrm rot="2700000">
            <a:off x="4753472" y="2776335"/>
            <a:ext cx="1097280" cy="276999"/>
          </a:xfrm>
          <a:prstGeom prst="rect">
            <a:avLst/>
          </a:prstGeom>
          <a:noFill/>
        </p:spPr>
        <p:txBody>
          <a:bodyPr wrap="square" rtlCol="0">
            <a:spAutoFit/>
          </a:bodyPr>
          <a:lstStyle/>
          <a:p>
            <a:pPr algn="ctr"/>
            <a:r>
              <a:rPr lang="fr-FR" altLang="ko-KR" sz="1200" b="1" dirty="0">
                <a:solidFill>
                  <a:schemeClr val="bg1"/>
                </a:solidFill>
              </a:rPr>
              <a:t>Analogique</a:t>
            </a:r>
            <a:endParaRPr lang="ko-KR" altLang="en-US" sz="1200" b="1" dirty="0">
              <a:solidFill>
                <a:schemeClr val="bg1"/>
              </a:solidFill>
            </a:endParaRPr>
          </a:p>
        </p:txBody>
      </p:sp>
      <p:sp>
        <p:nvSpPr>
          <p:cNvPr id="46" name="TextBox 45">
            <a:extLst>
              <a:ext uri="{FF2B5EF4-FFF2-40B4-BE49-F238E27FC236}">
                <a16:creationId xmlns:a16="http://schemas.microsoft.com/office/drawing/2014/main" id="{BC701505-A358-48B3-9E73-A2ECEFDBDD6F}"/>
              </a:ext>
            </a:extLst>
          </p:cNvPr>
          <p:cNvSpPr txBox="1"/>
          <p:nvPr/>
        </p:nvSpPr>
        <p:spPr>
          <a:xfrm rot="18900000">
            <a:off x="4810887" y="4269054"/>
            <a:ext cx="1097280" cy="461665"/>
          </a:xfrm>
          <a:prstGeom prst="rect">
            <a:avLst/>
          </a:prstGeom>
          <a:noFill/>
        </p:spPr>
        <p:txBody>
          <a:bodyPr wrap="square" rtlCol="0">
            <a:spAutoFit/>
          </a:bodyPr>
          <a:lstStyle/>
          <a:p>
            <a:pPr algn="ctr"/>
            <a:r>
              <a:rPr lang="en-US" altLang="ko-KR" sz="1200" b="1" dirty="0" err="1">
                <a:solidFill>
                  <a:schemeClr val="bg1"/>
                </a:solidFill>
              </a:rPr>
              <a:t>Hydrométéo-rologiques</a:t>
            </a:r>
            <a:r>
              <a:rPr lang="en-US" altLang="ko-KR" sz="1200" b="1" dirty="0">
                <a:solidFill>
                  <a:schemeClr val="bg1"/>
                </a:solidFill>
              </a:rPr>
              <a:t> </a:t>
            </a:r>
            <a:endParaRPr lang="ko-KR" altLang="en-US" sz="1200" b="1" dirty="0">
              <a:solidFill>
                <a:schemeClr val="bg1"/>
              </a:solidFill>
            </a:endParaRPr>
          </a:p>
        </p:txBody>
      </p:sp>
      <p:sp>
        <p:nvSpPr>
          <p:cNvPr id="47" name="TextBox 46">
            <a:extLst>
              <a:ext uri="{FF2B5EF4-FFF2-40B4-BE49-F238E27FC236}">
                <a16:creationId xmlns:a16="http://schemas.microsoft.com/office/drawing/2014/main" id="{55CC7DBC-441F-4D3A-982E-17C1F6870F1E}"/>
              </a:ext>
            </a:extLst>
          </p:cNvPr>
          <p:cNvSpPr txBox="1"/>
          <p:nvPr/>
        </p:nvSpPr>
        <p:spPr>
          <a:xfrm rot="2700000">
            <a:off x="6356181" y="4329400"/>
            <a:ext cx="1097280" cy="307777"/>
          </a:xfrm>
          <a:prstGeom prst="rect">
            <a:avLst/>
          </a:prstGeom>
          <a:noFill/>
        </p:spPr>
        <p:txBody>
          <a:bodyPr wrap="square" rtlCol="0">
            <a:spAutoFit/>
          </a:bodyPr>
          <a:lstStyle/>
          <a:p>
            <a:pPr algn="ctr"/>
            <a:r>
              <a:rPr lang="en-US" altLang="ko-KR" sz="1400" b="1" dirty="0" err="1">
                <a:solidFill>
                  <a:schemeClr val="bg1"/>
                </a:solidFill>
              </a:rPr>
              <a:t>Empirique</a:t>
            </a:r>
            <a:endParaRPr lang="ko-KR" altLang="en-US" sz="1400" b="1" dirty="0">
              <a:solidFill>
                <a:schemeClr val="bg1"/>
              </a:solidFill>
            </a:endParaRPr>
          </a:p>
        </p:txBody>
      </p:sp>
      <p:sp>
        <p:nvSpPr>
          <p:cNvPr id="3" name="Teardrop 17">
            <a:extLst>
              <a:ext uri="{FF2B5EF4-FFF2-40B4-BE49-F238E27FC236}">
                <a16:creationId xmlns:a16="http://schemas.microsoft.com/office/drawing/2014/main" id="{8D263416-B5D4-D22E-71F4-86A25CCCC47B}"/>
              </a:ext>
            </a:extLst>
          </p:cNvPr>
          <p:cNvSpPr/>
          <p:nvPr/>
        </p:nvSpPr>
        <p:spPr>
          <a:xfrm rot="18900000">
            <a:off x="4551070" y="4833559"/>
            <a:ext cx="473640" cy="481082"/>
          </a:xfrm>
          <a:custGeom>
            <a:avLst/>
            <a:gdLst/>
            <a:ahLst/>
            <a:cxnLst/>
            <a:rect l="l" t="t" r="r" b="b"/>
            <a:pathLst>
              <a:path w="2646489" h="2688071">
                <a:moveTo>
                  <a:pt x="306023" y="2382048"/>
                </a:moveTo>
                <a:cubicBezTo>
                  <a:pt x="271732" y="2441625"/>
                  <a:pt x="254586" y="2501201"/>
                  <a:pt x="254586" y="2560778"/>
                </a:cubicBezTo>
                <a:cubicBezTo>
                  <a:pt x="254586" y="2631080"/>
                  <a:pt x="197595" y="2688071"/>
                  <a:pt x="127293" y="2688071"/>
                </a:cubicBezTo>
                <a:cubicBezTo>
                  <a:pt x="56991" y="2688071"/>
                  <a:pt x="0" y="2631081"/>
                  <a:pt x="0" y="2560778"/>
                </a:cubicBezTo>
                <a:cubicBezTo>
                  <a:pt x="0" y="2490477"/>
                  <a:pt x="56991" y="2433485"/>
                  <a:pt x="127293" y="2433485"/>
                </a:cubicBezTo>
                <a:cubicBezTo>
                  <a:pt x="186870" y="2433486"/>
                  <a:pt x="246446" y="2416340"/>
                  <a:pt x="306023" y="2382048"/>
                </a:cubicBezTo>
                <a:close/>
                <a:moveTo>
                  <a:pt x="812224" y="2334103"/>
                </a:moveTo>
                <a:cubicBezTo>
                  <a:pt x="777933" y="2393681"/>
                  <a:pt x="760787" y="2453256"/>
                  <a:pt x="760787" y="2512834"/>
                </a:cubicBezTo>
                <a:cubicBezTo>
                  <a:pt x="760787" y="2583136"/>
                  <a:pt x="703796" y="2640127"/>
                  <a:pt x="633494" y="2640127"/>
                </a:cubicBezTo>
                <a:cubicBezTo>
                  <a:pt x="563192" y="2640127"/>
                  <a:pt x="506201" y="2583136"/>
                  <a:pt x="506201" y="2512834"/>
                </a:cubicBezTo>
                <a:cubicBezTo>
                  <a:pt x="506201" y="2442532"/>
                  <a:pt x="563192" y="2385541"/>
                  <a:pt x="633494" y="2385541"/>
                </a:cubicBezTo>
                <a:cubicBezTo>
                  <a:pt x="693071" y="2385540"/>
                  <a:pt x="752647" y="2368395"/>
                  <a:pt x="812224" y="2334103"/>
                </a:cubicBezTo>
                <a:close/>
                <a:moveTo>
                  <a:pt x="353968" y="1875848"/>
                </a:moveTo>
                <a:cubicBezTo>
                  <a:pt x="319677" y="1935424"/>
                  <a:pt x="302531" y="1995001"/>
                  <a:pt x="302530" y="2054578"/>
                </a:cubicBezTo>
                <a:cubicBezTo>
                  <a:pt x="302530" y="2124880"/>
                  <a:pt x="245539" y="2181871"/>
                  <a:pt x="175237" y="2181871"/>
                </a:cubicBezTo>
                <a:cubicBezTo>
                  <a:pt x="104935" y="2181871"/>
                  <a:pt x="47945" y="2124880"/>
                  <a:pt x="47944" y="2054578"/>
                </a:cubicBezTo>
                <a:cubicBezTo>
                  <a:pt x="47944" y="1984276"/>
                  <a:pt x="104935" y="1927285"/>
                  <a:pt x="175237" y="1927285"/>
                </a:cubicBezTo>
                <a:cubicBezTo>
                  <a:pt x="234815" y="1927285"/>
                  <a:pt x="294391" y="1910139"/>
                  <a:pt x="353968" y="1875848"/>
                </a:cubicBezTo>
                <a:close/>
                <a:moveTo>
                  <a:pt x="401912" y="1369646"/>
                </a:moveTo>
                <a:cubicBezTo>
                  <a:pt x="367621" y="1429223"/>
                  <a:pt x="350475" y="1488799"/>
                  <a:pt x="350475" y="1548377"/>
                </a:cubicBezTo>
                <a:cubicBezTo>
                  <a:pt x="350475" y="1618679"/>
                  <a:pt x="293484" y="1675670"/>
                  <a:pt x="223182" y="1675670"/>
                </a:cubicBezTo>
                <a:cubicBezTo>
                  <a:pt x="152880" y="1675670"/>
                  <a:pt x="95889" y="1618679"/>
                  <a:pt x="95889" y="1548377"/>
                </a:cubicBezTo>
                <a:cubicBezTo>
                  <a:pt x="95889" y="1478075"/>
                  <a:pt x="152880" y="1421084"/>
                  <a:pt x="223182" y="1421084"/>
                </a:cubicBezTo>
                <a:cubicBezTo>
                  <a:pt x="282759" y="1421084"/>
                  <a:pt x="342335" y="1403938"/>
                  <a:pt x="401912" y="1369646"/>
                </a:cubicBezTo>
                <a:close/>
                <a:moveTo>
                  <a:pt x="1318425" y="2286158"/>
                </a:moveTo>
                <a:cubicBezTo>
                  <a:pt x="1284134" y="2345735"/>
                  <a:pt x="1266988" y="2405312"/>
                  <a:pt x="1266987" y="2464888"/>
                </a:cubicBezTo>
                <a:cubicBezTo>
                  <a:pt x="1266987" y="2535190"/>
                  <a:pt x="1209996" y="2592182"/>
                  <a:pt x="1139694" y="2592182"/>
                </a:cubicBezTo>
                <a:cubicBezTo>
                  <a:pt x="1069392" y="2592182"/>
                  <a:pt x="1012402" y="2535191"/>
                  <a:pt x="1012401" y="2464888"/>
                </a:cubicBezTo>
                <a:cubicBezTo>
                  <a:pt x="1012401" y="2394586"/>
                  <a:pt x="1069392" y="2337595"/>
                  <a:pt x="1139694" y="2337595"/>
                </a:cubicBezTo>
                <a:cubicBezTo>
                  <a:pt x="1199271" y="2337596"/>
                  <a:pt x="1258848" y="2320449"/>
                  <a:pt x="1318425" y="2286158"/>
                </a:cubicBezTo>
                <a:close/>
                <a:moveTo>
                  <a:pt x="860169" y="1827902"/>
                </a:moveTo>
                <a:cubicBezTo>
                  <a:pt x="825878" y="1887479"/>
                  <a:pt x="808731" y="1947056"/>
                  <a:pt x="808731" y="2006633"/>
                </a:cubicBezTo>
                <a:cubicBezTo>
                  <a:pt x="808731" y="2076935"/>
                  <a:pt x="751740" y="2133926"/>
                  <a:pt x="681438" y="2133926"/>
                </a:cubicBezTo>
                <a:cubicBezTo>
                  <a:pt x="611136" y="2133926"/>
                  <a:pt x="554146" y="2076935"/>
                  <a:pt x="554145" y="2006633"/>
                </a:cubicBezTo>
                <a:cubicBezTo>
                  <a:pt x="554145" y="1936331"/>
                  <a:pt x="611136" y="1879340"/>
                  <a:pt x="681438" y="1879340"/>
                </a:cubicBezTo>
                <a:cubicBezTo>
                  <a:pt x="741015" y="1879340"/>
                  <a:pt x="800591" y="1862193"/>
                  <a:pt x="860169" y="1827902"/>
                </a:cubicBezTo>
                <a:close/>
                <a:moveTo>
                  <a:pt x="2096803" y="190871"/>
                </a:moveTo>
                <a:cubicBezTo>
                  <a:pt x="2253382" y="347450"/>
                  <a:pt x="2314442" y="563378"/>
                  <a:pt x="2268166" y="764238"/>
                </a:cubicBezTo>
                <a:cubicBezTo>
                  <a:pt x="2361334" y="768461"/>
                  <a:pt x="2450817" y="809378"/>
                  <a:pt x="2521691" y="880252"/>
                </a:cubicBezTo>
                <a:cubicBezTo>
                  <a:pt x="2675615" y="1034176"/>
                  <a:pt x="2688247" y="1275888"/>
                  <a:pt x="2553508" y="1439575"/>
                </a:cubicBezTo>
                <a:cubicBezTo>
                  <a:pt x="2557767" y="1440633"/>
                  <a:pt x="2560483" y="1443301"/>
                  <a:pt x="2563181" y="1445999"/>
                </a:cubicBezTo>
                <a:cubicBezTo>
                  <a:pt x="2819847" y="1702665"/>
                  <a:pt x="2819847" y="2118808"/>
                  <a:pt x="2563181" y="2375474"/>
                </a:cubicBezTo>
                <a:cubicBezTo>
                  <a:pt x="2320841" y="2617815"/>
                  <a:pt x="1936328" y="2631341"/>
                  <a:pt x="1678325" y="2415804"/>
                </a:cubicBezTo>
                <a:lnTo>
                  <a:pt x="1676180" y="2417949"/>
                </a:lnTo>
                <a:lnTo>
                  <a:pt x="1633705" y="2375475"/>
                </a:lnTo>
                <a:lnTo>
                  <a:pt x="366513" y="1108282"/>
                </a:lnTo>
                <a:lnTo>
                  <a:pt x="369979" y="1104815"/>
                </a:lnTo>
                <a:cubicBezTo>
                  <a:pt x="349908" y="1089573"/>
                  <a:pt x="330850" y="1072619"/>
                  <a:pt x="312598" y="1054367"/>
                </a:cubicBezTo>
                <a:cubicBezTo>
                  <a:pt x="55932" y="797701"/>
                  <a:pt x="55932" y="381558"/>
                  <a:pt x="312598" y="124891"/>
                </a:cubicBezTo>
                <a:cubicBezTo>
                  <a:pt x="569264" y="-131775"/>
                  <a:pt x="985408" y="-131775"/>
                  <a:pt x="1242074" y="124891"/>
                </a:cubicBezTo>
                <a:lnTo>
                  <a:pt x="1249606" y="136238"/>
                </a:lnTo>
                <a:cubicBezTo>
                  <a:pt x="1499513" y="-63604"/>
                  <a:pt x="1863845" y="-42087"/>
                  <a:pt x="2096803" y="19087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Tree>
    <p:extLst>
      <p:ext uri="{BB962C8B-B14F-4D97-AF65-F5344CB8AC3E}">
        <p14:creationId xmlns:p14="http://schemas.microsoft.com/office/powerpoint/2010/main" val="3499013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CC70170-F02D-70F4-B19F-D628D4107AB9}"/>
              </a:ext>
            </a:extLst>
          </p:cNvPr>
          <p:cNvSpPr>
            <a:spLocks noGrp="1"/>
          </p:cNvSpPr>
          <p:nvPr>
            <p:ph type="body" sz="quarter" idx="10"/>
          </p:nvPr>
        </p:nvSpPr>
        <p:spPr>
          <a:xfrm>
            <a:off x="1365813" y="375585"/>
            <a:ext cx="9236597" cy="642987"/>
          </a:xfrm>
        </p:spPr>
        <p:txBody>
          <a:bodyPr/>
          <a:lstStyle/>
          <a:p>
            <a:r>
              <a:rPr lang="fr-FR" dirty="0"/>
              <a:t>Les méthodes empiriques</a:t>
            </a:r>
          </a:p>
        </p:txBody>
      </p:sp>
      <p:sp>
        <p:nvSpPr>
          <p:cNvPr id="3" name="TextBox 2">
            <a:extLst>
              <a:ext uri="{FF2B5EF4-FFF2-40B4-BE49-F238E27FC236}">
                <a16:creationId xmlns:a16="http://schemas.microsoft.com/office/drawing/2014/main" id="{B256377F-AE4E-2365-C1CB-8E8BDC71584F}"/>
              </a:ext>
            </a:extLst>
          </p:cNvPr>
          <p:cNvSpPr txBox="1"/>
          <p:nvPr/>
        </p:nvSpPr>
        <p:spPr>
          <a:xfrm>
            <a:off x="567159" y="1585732"/>
            <a:ext cx="10741307" cy="2585323"/>
          </a:xfrm>
          <a:prstGeom prst="rect">
            <a:avLst/>
          </a:prstGeom>
          <a:noFill/>
        </p:spPr>
        <p:txBody>
          <a:bodyPr wrap="square" rtlCol="0">
            <a:spAutoFit/>
          </a:bodyPr>
          <a:lstStyle/>
          <a:p>
            <a:r>
              <a:rPr lang="fr-FR" u="sng" dirty="0"/>
              <a:t>Formules empiriques utilisées au Maroc :</a:t>
            </a:r>
          </a:p>
          <a:p>
            <a:endParaRPr lang="fr-FR" dirty="0"/>
          </a:p>
          <a:p>
            <a:r>
              <a:rPr lang="fr-FR" dirty="0"/>
              <a:t> La formule de Fuller ;</a:t>
            </a:r>
          </a:p>
          <a:p>
            <a:endParaRPr lang="fr-FR" dirty="0"/>
          </a:p>
          <a:p>
            <a:r>
              <a:rPr lang="fr-FR" dirty="0"/>
              <a:t> La formule d’Hazan-Lazarevic (</a:t>
            </a:r>
            <a:r>
              <a:rPr lang="fr-FR" dirty="0" err="1"/>
              <a:t>Myer</a:t>
            </a:r>
            <a:r>
              <a:rPr lang="fr-FR" dirty="0"/>
              <a:t>);</a:t>
            </a:r>
          </a:p>
          <a:p>
            <a:endParaRPr lang="fr-FR" dirty="0"/>
          </a:p>
          <a:p>
            <a:r>
              <a:rPr lang="fr-FR" dirty="0"/>
              <a:t> La formule de Mac-Math ;</a:t>
            </a:r>
          </a:p>
          <a:p>
            <a:endParaRPr lang="fr-FR" dirty="0"/>
          </a:p>
          <a:p>
            <a:r>
              <a:rPr lang="fr-FR" dirty="0"/>
              <a:t> La formule de Mallet-Gauthier.</a:t>
            </a:r>
          </a:p>
        </p:txBody>
      </p:sp>
    </p:spTree>
    <p:extLst>
      <p:ext uri="{BB962C8B-B14F-4D97-AF65-F5344CB8AC3E}">
        <p14:creationId xmlns:p14="http://schemas.microsoft.com/office/powerpoint/2010/main" val="18000572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B71664C-55F4-2F80-E83A-BB7DD4CB90FF}"/>
              </a:ext>
            </a:extLst>
          </p:cNvPr>
          <p:cNvSpPr>
            <a:spLocks noGrp="1"/>
          </p:cNvSpPr>
          <p:nvPr>
            <p:ph type="body" sz="quarter" idx="10"/>
          </p:nvPr>
        </p:nvSpPr>
        <p:spPr/>
        <p:txBody>
          <a:bodyPr/>
          <a:lstStyle/>
          <a:p>
            <a:r>
              <a:rPr lang="fr-FR" dirty="0"/>
              <a:t>Formule de Fuller</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33562DAC-5D47-00D3-DD31-DEBF6B057D69}"/>
                  </a:ext>
                </a:extLst>
              </p:cNvPr>
              <p:cNvSpPr txBox="1"/>
              <p:nvPr/>
            </p:nvSpPr>
            <p:spPr>
              <a:xfrm>
                <a:off x="323529" y="1539433"/>
                <a:ext cx="11031236" cy="3570208"/>
              </a:xfrm>
              <a:prstGeom prst="rect">
                <a:avLst/>
              </a:prstGeom>
              <a:noFill/>
            </p:spPr>
            <p:txBody>
              <a:bodyPr wrap="square" rtlCol="0">
                <a:spAutoFit/>
              </a:bodyPr>
              <a:lstStyle/>
              <a:p>
                <a:r>
                  <a:rPr lang="fr-FR" sz="1800" b="0" i="0" dirty="0">
                    <a:solidFill>
                      <a:srgbClr val="000000"/>
                    </a:solidFill>
                    <a:effectLst/>
                    <a:latin typeface="CIDFont+F12"/>
                  </a:rPr>
                  <a:t>La formule de base s'exprime par :</a:t>
                </a:r>
                <a:br>
                  <a:rPr lang="fr-FR" sz="1800" b="0" i="0" dirty="0">
                    <a:solidFill>
                      <a:srgbClr val="000000"/>
                    </a:solidFill>
                    <a:effectLst/>
                    <a:latin typeface="CIDFont+F12"/>
                  </a:rPr>
                </a:br>
                <a:endParaRPr lang="fr-FR" sz="1800" b="0" i="0" dirty="0">
                  <a:solidFill>
                    <a:srgbClr val="000000"/>
                  </a:solidFill>
                  <a:effectLst/>
                  <a:latin typeface="CIDFont+F12"/>
                </a:endParaRPr>
              </a:p>
              <a:p>
                <a:endParaRPr lang="fr-FR" dirty="0">
                  <a:solidFill>
                    <a:srgbClr val="000000"/>
                  </a:solidFill>
                  <a:latin typeface="CIDFont+F12"/>
                  <a:ea typeface="Times New Roman" panose="020206030504050203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sSub>
                        <m:sSubPr>
                          <m:ctrlPr>
                            <a:rPr lang="fr-FR" sz="2800" i="1" smtClea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fr-FR" sz="2800" i="1">
                              <a:effectLst/>
                              <a:latin typeface="Cambria Math" panose="02040503050406030204" pitchFamily="18" charset="0"/>
                              <a:ea typeface="Times New Roman" panose="02020603050405020304" pitchFamily="18" charset="0"/>
                              <a:cs typeface="Times New Roman" panose="02020603050405020304" pitchFamily="18" charset="0"/>
                            </a:rPr>
                            <m:t>𝑄</m:t>
                          </m:r>
                        </m:e>
                        <m:sub>
                          <m:r>
                            <a:rPr lang="fr-FR" sz="2800" i="1">
                              <a:effectLst/>
                              <a:latin typeface="Cambria Math" panose="02040503050406030204" pitchFamily="18" charset="0"/>
                              <a:ea typeface="Times New Roman" panose="02020603050405020304" pitchFamily="18" charset="0"/>
                              <a:cs typeface="Times New Roman" panose="02020603050405020304" pitchFamily="18" charset="0"/>
                            </a:rPr>
                            <m:t>𝑚𝑎𝑥</m:t>
                          </m:r>
                        </m:sub>
                      </m:sSub>
                      <m:d>
                        <m:dPr>
                          <m:ctrlPr>
                            <a:rPr lang="fr-FR" sz="2800" i="1">
                              <a:effectLst/>
                              <a:latin typeface="Cambria Math" panose="02040503050406030204" pitchFamily="18" charset="0"/>
                              <a:ea typeface="Times New Roman" panose="02020603050405020304" pitchFamily="18" charset="0"/>
                              <a:cs typeface="Times New Roman" panose="02020603050405020304" pitchFamily="18" charset="0"/>
                            </a:rPr>
                          </m:ctrlPr>
                        </m:dPr>
                        <m:e>
                          <m:r>
                            <a:rPr lang="fr-FR" sz="2800" i="1">
                              <a:effectLst/>
                              <a:latin typeface="Cambria Math" panose="02040503050406030204" pitchFamily="18" charset="0"/>
                              <a:ea typeface="Times New Roman" panose="02020603050405020304" pitchFamily="18" charset="0"/>
                              <a:cs typeface="Times New Roman" panose="02020603050405020304" pitchFamily="18" charset="0"/>
                            </a:rPr>
                            <m:t>𝑇</m:t>
                          </m:r>
                        </m:e>
                      </m:d>
                      <m:r>
                        <a:rPr lang="fr-FR" sz="2800" i="1">
                          <a:effectLst/>
                          <a:latin typeface="Cambria Math" panose="02040503050406030204" pitchFamily="18" charset="0"/>
                          <a:ea typeface="Times New Roman" panose="02020603050405020304" pitchFamily="18" charset="0"/>
                          <a:cs typeface="Times New Roman" panose="02020603050405020304" pitchFamily="18" charset="0"/>
                        </a:rPr>
                        <m:t>=</m:t>
                      </m:r>
                      <m:r>
                        <a:rPr lang="fr-FR" sz="2800" i="1">
                          <a:effectLst/>
                          <a:latin typeface="Cambria Math" panose="02040503050406030204" pitchFamily="18" charset="0"/>
                          <a:ea typeface="Times New Roman" panose="02020603050405020304" pitchFamily="18" charset="0"/>
                          <a:cs typeface="Times New Roman" panose="02020603050405020304" pitchFamily="18" charset="0"/>
                        </a:rPr>
                        <m:t>𝑞</m:t>
                      </m:r>
                      <m:r>
                        <a:rPr lang="fr-FR" sz="2800" i="1">
                          <a:effectLst/>
                          <a:latin typeface="Cambria Math" panose="02040503050406030204" pitchFamily="18" charset="0"/>
                          <a:ea typeface="Times New Roman" panose="02020603050405020304" pitchFamily="18" charset="0"/>
                          <a:cs typeface="Times New Roman" panose="02020603050405020304" pitchFamily="18" charset="0"/>
                        </a:rPr>
                        <m:t>×(1+</m:t>
                      </m:r>
                      <m:r>
                        <a:rPr lang="fr-FR" sz="2800" i="1">
                          <a:effectLst/>
                          <a:latin typeface="Cambria Math" panose="02040503050406030204" pitchFamily="18" charset="0"/>
                          <a:ea typeface="Times New Roman" panose="02020603050405020304" pitchFamily="18" charset="0"/>
                          <a:cs typeface="Times New Roman" panose="02020603050405020304" pitchFamily="18" charset="0"/>
                        </a:rPr>
                        <m:t>𝑎</m:t>
                      </m:r>
                      <m:r>
                        <a:rPr lang="fr-FR" sz="2800" i="1">
                          <a:effectLst/>
                          <a:latin typeface="Cambria Math" panose="02040503050406030204" pitchFamily="18" charset="0"/>
                          <a:ea typeface="Times New Roman" panose="02020603050405020304" pitchFamily="18" charset="0"/>
                          <a:cs typeface="Times New Roman" panose="02020603050405020304" pitchFamily="18" charset="0"/>
                        </a:rPr>
                        <m:t>.</m:t>
                      </m:r>
                      <m:func>
                        <m:funcPr>
                          <m:ctrlPr>
                            <a:rPr lang="fr-FR" sz="2800" i="1">
                              <a:effectLst/>
                              <a:latin typeface="Cambria Math" panose="02040503050406030204" pitchFamily="18" charset="0"/>
                              <a:ea typeface="Times New Roman" panose="02020603050405020304" pitchFamily="18" charset="0"/>
                              <a:cs typeface="Times New Roman" panose="02020603050405020304" pitchFamily="18" charset="0"/>
                            </a:rPr>
                          </m:ctrlPr>
                        </m:funcPr>
                        <m:fName>
                          <m:r>
                            <m:rPr>
                              <m:sty m:val="p"/>
                            </m:rPr>
                            <a:rPr lang="fr-FR" sz="2800">
                              <a:effectLst/>
                              <a:latin typeface="Cambria Math" panose="02040503050406030204" pitchFamily="18" charset="0"/>
                              <a:ea typeface="Times New Roman" panose="02020603050405020304" pitchFamily="18" charset="0"/>
                              <a:cs typeface="Times New Roman" panose="02020603050405020304" pitchFamily="18" charset="0"/>
                            </a:rPr>
                            <m:t>log</m:t>
                          </m:r>
                        </m:fName>
                        <m:e>
                          <m:d>
                            <m:dPr>
                              <m:ctrlPr>
                                <a:rPr lang="fr-FR" sz="2800" i="1">
                                  <a:effectLst/>
                                  <a:latin typeface="Cambria Math" panose="02040503050406030204" pitchFamily="18" charset="0"/>
                                  <a:ea typeface="Times New Roman" panose="02020603050405020304" pitchFamily="18" charset="0"/>
                                  <a:cs typeface="Times New Roman" panose="02020603050405020304" pitchFamily="18" charset="0"/>
                                </a:rPr>
                              </m:ctrlPr>
                            </m:dPr>
                            <m:e>
                              <m:r>
                                <a:rPr lang="fr-FR" sz="2800" i="1">
                                  <a:effectLst/>
                                  <a:latin typeface="Cambria Math" panose="02040503050406030204" pitchFamily="18" charset="0"/>
                                  <a:ea typeface="Times New Roman" panose="02020603050405020304" pitchFamily="18" charset="0"/>
                                  <a:cs typeface="Times New Roman" panose="02020603050405020304" pitchFamily="18" charset="0"/>
                                </a:rPr>
                                <m:t>𝑇</m:t>
                              </m:r>
                            </m:e>
                          </m:d>
                        </m:e>
                      </m:func>
                      <m:r>
                        <a:rPr lang="fr-FR" sz="2800" i="1">
                          <a:effectLst/>
                          <a:latin typeface="Cambria Math" panose="02040503050406030204" pitchFamily="18" charset="0"/>
                          <a:ea typeface="Times New Roman" panose="02020603050405020304" pitchFamily="18" charset="0"/>
                          <a:cs typeface="Times New Roman" panose="02020603050405020304" pitchFamily="18" charset="0"/>
                        </a:rPr>
                        <m:t>)</m:t>
                      </m:r>
                    </m:oMath>
                  </m:oMathPara>
                </a14:m>
                <a:endParaRPr lang="fr-FR" sz="2800" b="0" i="0" dirty="0">
                  <a:solidFill>
                    <a:srgbClr val="000000"/>
                  </a:solidFill>
                  <a:effectLst/>
                  <a:latin typeface="CIDFont+F12"/>
                </a:endParaRPr>
              </a:p>
              <a:p>
                <a:endParaRPr lang="fr-FR" dirty="0">
                  <a:solidFill>
                    <a:srgbClr val="000000"/>
                  </a:solidFill>
                  <a:latin typeface="CIDFont+F12"/>
                </a:endParaRPr>
              </a:p>
              <a:p>
                <a:br>
                  <a:rPr lang="fr-FR" sz="1800" b="0" i="0" dirty="0">
                    <a:solidFill>
                      <a:srgbClr val="000000"/>
                    </a:solidFill>
                    <a:effectLst/>
                    <a:latin typeface="CIDFont+F17"/>
                  </a:rPr>
                </a:br>
                <a:r>
                  <a:rPr lang="fr-FR" sz="1800" b="0" i="0" dirty="0">
                    <a:solidFill>
                      <a:srgbClr val="000000"/>
                    </a:solidFill>
                    <a:effectLst/>
                    <a:latin typeface="CIDFont+F12"/>
                  </a:rPr>
                  <a:t>Avec :</a:t>
                </a:r>
                <a:br>
                  <a:rPr lang="fr-FR" sz="1800" b="0" i="0" dirty="0">
                    <a:solidFill>
                      <a:srgbClr val="000000"/>
                    </a:solidFill>
                    <a:effectLst/>
                    <a:latin typeface="CIDFont+F12"/>
                  </a:rPr>
                </a:br>
                <a:r>
                  <a:rPr lang="fr-FR" sz="1800" b="0" i="0" dirty="0">
                    <a:solidFill>
                      <a:srgbClr val="000000"/>
                    </a:solidFill>
                    <a:effectLst/>
                    <a:latin typeface="CIDFont+F12"/>
                  </a:rPr>
                  <a:t>-</a:t>
                </a:r>
                <a:r>
                  <a:rPr lang="fr-FR" sz="1800" b="0" i="0" dirty="0">
                    <a:solidFill>
                      <a:srgbClr val="000000"/>
                    </a:solidFill>
                    <a:effectLst/>
                    <a:latin typeface="CIDFont+F14"/>
                  </a:rPr>
                  <a:t> </a:t>
                </a:r>
                <a:r>
                  <a:rPr lang="fr-FR" sz="1800" b="1" i="0" dirty="0" err="1">
                    <a:solidFill>
                      <a:srgbClr val="000000"/>
                    </a:solidFill>
                    <a:effectLst/>
                    <a:latin typeface="CIDFont+F12"/>
                  </a:rPr>
                  <a:t>Qmax</a:t>
                </a:r>
                <a:r>
                  <a:rPr lang="fr-FR" sz="1800" b="1" i="0" dirty="0">
                    <a:solidFill>
                      <a:srgbClr val="000000"/>
                    </a:solidFill>
                    <a:effectLst/>
                    <a:latin typeface="CIDFont+F12"/>
                  </a:rPr>
                  <a:t>(T) </a:t>
                </a:r>
                <a:r>
                  <a:rPr lang="fr-FR" sz="1800" b="0" i="0" dirty="0">
                    <a:solidFill>
                      <a:srgbClr val="000000"/>
                    </a:solidFill>
                    <a:effectLst/>
                    <a:latin typeface="CIDFont+F12"/>
                  </a:rPr>
                  <a:t>: le débit de la crue de projet pour la période de retour T en m3/s;</a:t>
                </a:r>
                <a:br>
                  <a:rPr lang="fr-FR" sz="1800" b="0" i="0" dirty="0">
                    <a:solidFill>
                      <a:srgbClr val="000000"/>
                    </a:solidFill>
                    <a:effectLst/>
                    <a:latin typeface="CIDFont+F12"/>
                  </a:rPr>
                </a:br>
                <a:r>
                  <a:rPr lang="fr-FR" dirty="0">
                    <a:solidFill>
                      <a:srgbClr val="000000"/>
                    </a:solidFill>
                    <a:latin typeface="CIDFont+F14"/>
                  </a:rPr>
                  <a:t>- </a:t>
                </a:r>
                <a:r>
                  <a:rPr lang="fr-FR" sz="1800" b="1" i="0" dirty="0">
                    <a:solidFill>
                      <a:srgbClr val="000000"/>
                    </a:solidFill>
                    <a:effectLst/>
                    <a:latin typeface="CIDFont+F12"/>
                  </a:rPr>
                  <a:t>q </a:t>
                </a:r>
                <a:r>
                  <a:rPr lang="fr-FR" sz="1800" b="0" i="0" dirty="0">
                    <a:solidFill>
                      <a:srgbClr val="000000"/>
                    </a:solidFill>
                    <a:effectLst/>
                    <a:latin typeface="CIDFont+F12"/>
                  </a:rPr>
                  <a:t>: la moyenne des débits maximas de chaque année en m3/s pour toutes les années de mesure disponibles ;</a:t>
                </a:r>
                <a:br>
                  <a:rPr lang="fr-FR" sz="1800" b="0" i="0" dirty="0">
                    <a:solidFill>
                      <a:srgbClr val="000000"/>
                    </a:solidFill>
                    <a:effectLst/>
                    <a:latin typeface="CIDFont+F12"/>
                  </a:rPr>
                </a:br>
                <a:r>
                  <a:rPr lang="fr-FR" dirty="0">
                    <a:solidFill>
                      <a:srgbClr val="000000"/>
                    </a:solidFill>
                    <a:latin typeface="CIDFont+F14"/>
                  </a:rPr>
                  <a:t>- </a:t>
                </a:r>
                <a:r>
                  <a:rPr lang="fr-FR" sz="1800" b="1" i="0" dirty="0">
                    <a:solidFill>
                      <a:srgbClr val="000000"/>
                    </a:solidFill>
                    <a:effectLst/>
                    <a:latin typeface="CIDFont+F12"/>
                  </a:rPr>
                  <a:t>a</a:t>
                </a:r>
                <a:r>
                  <a:rPr lang="fr-FR" sz="1800" b="0" i="0" dirty="0">
                    <a:solidFill>
                      <a:srgbClr val="000000"/>
                    </a:solidFill>
                    <a:effectLst/>
                    <a:latin typeface="CIDFont+F12"/>
                  </a:rPr>
                  <a:t> : facteur régional,</a:t>
                </a:r>
                <a:br>
                  <a:rPr lang="fr-FR" sz="1800" b="0" i="0" dirty="0">
                    <a:solidFill>
                      <a:srgbClr val="000000"/>
                    </a:solidFill>
                    <a:effectLst/>
                    <a:latin typeface="CIDFont+F12"/>
                  </a:rPr>
                </a:br>
                <a:r>
                  <a:rPr lang="fr-FR" dirty="0">
                    <a:solidFill>
                      <a:srgbClr val="000000"/>
                    </a:solidFill>
                    <a:latin typeface="CIDFont+F14"/>
                  </a:rPr>
                  <a:t>-</a:t>
                </a:r>
                <a:r>
                  <a:rPr lang="fr-FR" sz="1800" b="0" i="0" dirty="0">
                    <a:solidFill>
                      <a:srgbClr val="000000"/>
                    </a:solidFill>
                    <a:effectLst/>
                    <a:latin typeface="CIDFont+F14"/>
                  </a:rPr>
                  <a:t> </a:t>
                </a:r>
                <a:r>
                  <a:rPr lang="fr-FR" sz="1800" b="1" i="0" dirty="0">
                    <a:solidFill>
                      <a:srgbClr val="000000"/>
                    </a:solidFill>
                    <a:effectLst/>
                    <a:latin typeface="CIDFont+F12"/>
                  </a:rPr>
                  <a:t>T </a:t>
                </a:r>
                <a:r>
                  <a:rPr lang="fr-FR" sz="1800" b="0" i="0" dirty="0">
                    <a:solidFill>
                      <a:srgbClr val="000000"/>
                    </a:solidFill>
                    <a:effectLst/>
                    <a:latin typeface="CIDFont+F12"/>
                  </a:rPr>
                  <a:t>:la période de retour en années.</a:t>
                </a:r>
                <a:r>
                  <a:rPr lang="fr-FR" dirty="0"/>
                  <a:t> </a:t>
                </a:r>
                <a:br>
                  <a:rPr lang="fr-FR" dirty="0"/>
                </a:br>
                <a:endParaRPr lang="fr-FR" dirty="0"/>
              </a:p>
            </p:txBody>
          </p:sp>
        </mc:Choice>
        <mc:Fallback xmlns="">
          <p:sp>
            <p:nvSpPr>
              <p:cNvPr id="3" name="TextBox 2">
                <a:extLst>
                  <a:ext uri="{FF2B5EF4-FFF2-40B4-BE49-F238E27FC236}">
                    <a16:creationId xmlns:a16="http://schemas.microsoft.com/office/drawing/2014/main" id="{33562DAC-5D47-00D3-DD31-DEBF6B057D69}"/>
                  </a:ext>
                </a:extLst>
              </p:cNvPr>
              <p:cNvSpPr txBox="1">
                <a:spLocks noRot="1" noChangeAspect="1" noMove="1" noResize="1" noEditPoints="1" noAdjustHandles="1" noChangeArrowheads="1" noChangeShapeType="1" noTextEdit="1"/>
              </p:cNvSpPr>
              <p:nvPr/>
            </p:nvSpPr>
            <p:spPr>
              <a:xfrm>
                <a:off x="323529" y="1539433"/>
                <a:ext cx="11031236" cy="3570208"/>
              </a:xfrm>
              <a:prstGeom prst="rect">
                <a:avLst/>
              </a:prstGeom>
              <a:blipFill>
                <a:blip r:embed="rId2"/>
                <a:stretch>
                  <a:fillRect l="-442" t="-1026"/>
                </a:stretch>
              </a:blipFill>
            </p:spPr>
            <p:txBody>
              <a:bodyPr/>
              <a:lstStyle/>
              <a:p>
                <a:r>
                  <a:rPr lang="fr-FR">
                    <a:noFill/>
                  </a:rPr>
                  <a:t> </a:t>
                </a:r>
              </a:p>
            </p:txBody>
          </p:sp>
        </mc:Fallback>
      </mc:AlternateContent>
    </p:spTree>
    <p:extLst>
      <p:ext uri="{BB962C8B-B14F-4D97-AF65-F5344CB8AC3E}">
        <p14:creationId xmlns:p14="http://schemas.microsoft.com/office/powerpoint/2010/main" val="16731717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B71664C-55F4-2F80-E83A-BB7DD4CB90FF}"/>
              </a:ext>
            </a:extLst>
          </p:cNvPr>
          <p:cNvSpPr>
            <a:spLocks noGrp="1"/>
          </p:cNvSpPr>
          <p:nvPr>
            <p:ph type="body" sz="quarter" idx="10"/>
          </p:nvPr>
        </p:nvSpPr>
        <p:spPr/>
        <p:txBody>
          <a:bodyPr/>
          <a:lstStyle/>
          <a:p>
            <a:r>
              <a:rPr lang="fr-FR" dirty="0"/>
              <a:t>Formule de Fuller</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33562DAC-5D47-00D3-DD31-DEBF6B057D69}"/>
                  </a:ext>
                </a:extLst>
              </p:cNvPr>
              <p:cNvSpPr txBox="1"/>
              <p:nvPr/>
            </p:nvSpPr>
            <p:spPr>
              <a:xfrm>
                <a:off x="323529" y="1539433"/>
                <a:ext cx="11031236" cy="4576446"/>
              </a:xfrm>
              <a:prstGeom prst="rect">
                <a:avLst/>
              </a:prstGeom>
              <a:noFill/>
            </p:spPr>
            <p:txBody>
              <a:bodyPr wrap="square" rtlCol="0">
                <a:spAutoFit/>
              </a:bodyPr>
              <a:lstStyle/>
              <a:p>
                <a:r>
                  <a:rPr lang="fr-FR" dirty="0">
                    <a:latin typeface="Times New Roman" panose="02020603050405020304" pitchFamily="18" charset="0"/>
                    <a:ea typeface="Times New Roman" panose="02020603050405020304" pitchFamily="18" charset="0"/>
                  </a:rPr>
                  <a:t>P</a:t>
                </a:r>
                <a:r>
                  <a:rPr lang="fr-FR" sz="1800" dirty="0">
                    <a:effectLst/>
                    <a:latin typeface="Times New Roman" panose="02020603050405020304" pitchFamily="18" charset="0"/>
                    <a:ea typeface="Times New Roman" panose="02020603050405020304" pitchFamily="18" charset="0"/>
                  </a:rPr>
                  <a:t>our le cas du Maroc la formule de Fuller devient en fonction de la période de retour T</a:t>
                </a:r>
                <a:r>
                  <a:rPr lang="fr-FR" sz="1800" b="0" i="0" dirty="0">
                    <a:solidFill>
                      <a:srgbClr val="000000"/>
                    </a:solidFill>
                    <a:effectLst/>
                    <a:latin typeface="CIDFont+F12"/>
                  </a:rPr>
                  <a:t> :</a:t>
                </a:r>
                <a:br>
                  <a:rPr lang="fr-FR" sz="1800" b="0" i="0" dirty="0">
                    <a:solidFill>
                      <a:srgbClr val="000000"/>
                    </a:solidFill>
                    <a:effectLst/>
                    <a:latin typeface="CIDFont+F12"/>
                  </a:rPr>
                </a:br>
                <a:endParaRPr lang="fr-FR" sz="1800" b="0" i="0" dirty="0">
                  <a:solidFill>
                    <a:srgbClr val="000000"/>
                  </a:solidFill>
                  <a:effectLst/>
                  <a:latin typeface="CIDFont+F12"/>
                </a:endParaRPr>
              </a:p>
              <a:p>
                <a:pPr/>
                <a14:m>
                  <m:oMathPara xmlns:m="http://schemas.openxmlformats.org/officeDocument/2006/math">
                    <m:oMathParaPr>
                      <m:jc m:val="centerGroup"/>
                    </m:oMathParaPr>
                    <m:oMath xmlns:m="http://schemas.openxmlformats.org/officeDocument/2006/math">
                      <m:sSub>
                        <m:sSubPr>
                          <m:ctrlPr>
                            <a:rPr lang="fr-FR" sz="2400" b="1" i="1" smtClea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fr-FR" sz="2400" b="1" i="1">
                              <a:effectLst/>
                              <a:latin typeface="Cambria Math" panose="02040503050406030204" pitchFamily="18" charset="0"/>
                              <a:ea typeface="Times New Roman" panose="02020603050405020304" pitchFamily="18" charset="0"/>
                              <a:cs typeface="Times New Roman" panose="02020603050405020304" pitchFamily="18" charset="0"/>
                            </a:rPr>
                            <m:t>𝑸</m:t>
                          </m:r>
                        </m:e>
                        <m:sub>
                          <m:r>
                            <a:rPr lang="fr-FR" sz="2400" b="1" i="1">
                              <a:effectLst/>
                              <a:latin typeface="Cambria Math" panose="02040503050406030204" pitchFamily="18" charset="0"/>
                              <a:ea typeface="Times New Roman" panose="02020603050405020304" pitchFamily="18" charset="0"/>
                              <a:cs typeface="Times New Roman" panose="02020603050405020304" pitchFamily="18" charset="0"/>
                            </a:rPr>
                            <m:t>𝒎𝒂𝒙</m:t>
                          </m:r>
                        </m:sub>
                      </m:sSub>
                      <m:r>
                        <a:rPr lang="fr-FR" sz="2400" b="1" i="1">
                          <a:effectLst/>
                          <a:latin typeface="Cambria Math" panose="02040503050406030204" pitchFamily="18" charset="0"/>
                          <a:ea typeface="Times New Roman" panose="02020603050405020304" pitchFamily="18" charset="0"/>
                          <a:cs typeface="Times New Roman" panose="02020603050405020304" pitchFamily="18" charset="0"/>
                        </a:rPr>
                        <m:t>=</m:t>
                      </m:r>
                      <m:r>
                        <a:rPr lang="fr-FR" sz="2400" b="1" i="1">
                          <a:effectLst/>
                          <a:latin typeface="Cambria Math" panose="02040503050406030204" pitchFamily="18" charset="0"/>
                          <a:ea typeface="Times New Roman" panose="02020603050405020304" pitchFamily="18" charset="0"/>
                          <a:cs typeface="Times New Roman" panose="02020603050405020304" pitchFamily="18" charset="0"/>
                        </a:rPr>
                        <m:t>𝒒</m:t>
                      </m:r>
                      <m:r>
                        <a:rPr lang="fr-FR" sz="2400" b="1" i="1">
                          <a:effectLst/>
                          <a:latin typeface="Cambria Math" panose="02040503050406030204" pitchFamily="18" charset="0"/>
                          <a:ea typeface="Times New Roman" panose="02020603050405020304" pitchFamily="18" charset="0"/>
                          <a:cs typeface="Times New Roman" panose="02020603050405020304" pitchFamily="18" charset="0"/>
                        </a:rPr>
                        <m:t>×</m:t>
                      </m:r>
                      <m:d>
                        <m:dPr>
                          <m:ctrlPr>
                            <a:rPr lang="fr-FR" sz="2400" b="1" i="1">
                              <a:effectLst/>
                              <a:latin typeface="Cambria Math" panose="02040503050406030204" pitchFamily="18" charset="0"/>
                              <a:ea typeface="Times New Roman" panose="02020603050405020304" pitchFamily="18" charset="0"/>
                              <a:cs typeface="Times New Roman" panose="02020603050405020304" pitchFamily="18" charset="0"/>
                            </a:rPr>
                          </m:ctrlPr>
                        </m:dPr>
                        <m:e>
                          <m:r>
                            <a:rPr lang="fr-FR" sz="2400" b="1" i="1">
                              <a:effectLst/>
                              <a:latin typeface="Cambria Math" panose="02040503050406030204" pitchFamily="18" charset="0"/>
                              <a:ea typeface="Times New Roman" panose="02020603050405020304" pitchFamily="18" charset="0"/>
                              <a:cs typeface="Times New Roman" panose="02020603050405020304" pitchFamily="18" charset="0"/>
                            </a:rPr>
                            <m:t>𝟏</m:t>
                          </m:r>
                          <m:r>
                            <a:rPr lang="fr-FR" sz="2400" b="1" i="1">
                              <a:effectLst/>
                              <a:latin typeface="Cambria Math" panose="02040503050406030204" pitchFamily="18" charset="0"/>
                              <a:ea typeface="Times New Roman" panose="02020603050405020304" pitchFamily="18" charset="0"/>
                              <a:cs typeface="Times New Roman" panose="02020603050405020304" pitchFamily="18" charset="0"/>
                            </a:rPr>
                            <m:t>+</m:t>
                          </m:r>
                          <m:r>
                            <a:rPr lang="fr-FR" sz="2400" b="1" i="1">
                              <a:effectLst/>
                              <a:latin typeface="Cambria Math" panose="02040503050406030204" pitchFamily="18" charset="0"/>
                              <a:ea typeface="Times New Roman" panose="02020603050405020304" pitchFamily="18" charset="0"/>
                              <a:cs typeface="Times New Roman" panose="02020603050405020304" pitchFamily="18" charset="0"/>
                            </a:rPr>
                            <m:t>𝒂</m:t>
                          </m:r>
                          <m:r>
                            <a:rPr lang="fr-FR" sz="2400" b="1" i="1">
                              <a:effectLst/>
                              <a:latin typeface="Cambria Math" panose="02040503050406030204" pitchFamily="18" charset="0"/>
                              <a:ea typeface="Times New Roman" panose="02020603050405020304" pitchFamily="18" charset="0"/>
                              <a:cs typeface="Times New Roman" panose="02020603050405020304" pitchFamily="18" charset="0"/>
                            </a:rPr>
                            <m:t>×</m:t>
                          </m:r>
                          <m:func>
                            <m:funcPr>
                              <m:ctrlPr>
                                <a:rPr lang="fr-FR" sz="2400" b="1" i="1">
                                  <a:effectLst/>
                                  <a:latin typeface="Cambria Math" panose="02040503050406030204" pitchFamily="18" charset="0"/>
                                  <a:ea typeface="Times New Roman" panose="02020603050405020304" pitchFamily="18" charset="0"/>
                                  <a:cs typeface="Times New Roman" panose="02020603050405020304" pitchFamily="18" charset="0"/>
                                </a:rPr>
                              </m:ctrlPr>
                            </m:funcPr>
                            <m:fName>
                              <m:r>
                                <a:rPr lang="fr-FR" sz="2400" b="1" i="1">
                                  <a:effectLst/>
                                  <a:latin typeface="Cambria Math" panose="02040503050406030204" pitchFamily="18" charset="0"/>
                                  <a:ea typeface="Times New Roman" panose="02020603050405020304" pitchFamily="18" charset="0"/>
                                  <a:cs typeface="Times New Roman" panose="02020603050405020304" pitchFamily="18" charset="0"/>
                                </a:rPr>
                                <m:t>𝒍𝒐𝒈</m:t>
                              </m:r>
                            </m:fName>
                            <m:e>
                              <m:d>
                                <m:dPr>
                                  <m:ctrlPr>
                                    <a:rPr lang="fr-FR" sz="2400" b="1" i="1">
                                      <a:effectLst/>
                                      <a:latin typeface="Cambria Math" panose="02040503050406030204" pitchFamily="18" charset="0"/>
                                      <a:ea typeface="Times New Roman" panose="02020603050405020304" pitchFamily="18" charset="0"/>
                                      <a:cs typeface="Times New Roman" panose="02020603050405020304" pitchFamily="18" charset="0"/>
                                    </a:rPr>
                                  </m:ctrlPr>
                                </m:dPr>
                                <m:e>
                                  <m:r>
                                    <a:rPr lang="fr-FR" sz="2400" b="1" i="1">
                                      <a:effectLst/>
                                      <a:latin typeface="Cambria Math" panose="02040503050406030204" pitchFamily="18" charset="0"/>
                                      <a:ea typeface="Times New Roman" panose="02020603050405020304" pitchFamily="18" charset="0"/>
                                      <a:cs typeface="Times New Roman" panose="02020603050405020304" pitchFamily="18" charset="0"/>
                                    </a:rPr>
                                    <m:t>𝑻</m:t>
                                  </m:r>
                                </m:e>
                              </m:d>
                            </m:e>
                          </m:func>
                        </m:e>
                      </m:d>
                      <m:r>
                        <a:rPr lang="fr-FR" sz="2400" b="1" i="1">
                          <a:effectLst/>
                          <a:latin typeface="Cambria Math" panose="02040503050406030204" pitchFamily="18" charset="0"/>
                          <a:ea typeface="Times New Roman" panose="02020603050405020304" pitchFamily="18" charset="0"/>
                          <a:cs typeface="Times New Roman" panose="02020603050405020304" pitchFamily="18" charset="0"/>
                        </a:rPr>
                        <m:t>×</m:t>
                      </m:r>
                      <m:d>
                        <m:dPr>
                          <m:ctrlPr>
                            <a:rPr lang="fr-FR" sz="2400" b="1" i="1">
                              <a:effectLst/>
                              <a:latin typeface="Cambria Math" panose="02040503050406030204" pitchFamily="18" charset="0"/>
                              <a:ea typeface="Times New Roman" panose="02020603050405020304" pitchFamily="18" charset="0"/>
                              <a:cs typeface="Times New Roman" panose="02020603050405020304" pitchFamily="18" charset="0"/>
                            </a:rPr>
                          </m:ctrlPr>
                        </m:dPr>
                        <m:e>
                          <m:r>
                            <a:rPr lang="fr-FR" sz="2400" b="1" i="1">
                              <a:effectLst/>
                              <a:latin typeface="Cambria Math" panose="02040503050406030204" pitchFamily="18" charset="0"/>
                              <a:ea typeface="Times New Roman" panose="02020603050405020304" pitchFamily="18" charset="0"/>
                              <a:cs typeface="Times New Roman" panose="02020603050405020304" pitchFamily="18" charset="0"/>
                            </a:rPr>
                            <m:t>𝟏</m:t>
                          </m:r>
                          <m:r>
                            <a:rPr lang="fr-FR" sz="2400" b="1" i="1">
                              <a:effectLst/>
                              <a:latin typeface="Cambria Math" panose="02040503050406030204" pitchFamily="18" charset="0"/>
                              <a:ea typeface="Times New Roman" panose="02020603050405020304" pitchFamily="18" charset="0"/>
                              <a:cs typeface="Times New Roman" panose="02020603050405020304" pitchFamily="18" charset="0"/>
                            </a:rPr>
                            <m:t>+</m:t>
                          </m:r>
                          <m:f>
                            <m:fPr>
                              <m:ctrlPr>
                                <a:rPr lang="fr-FR" sz="2400" b="1" i="1">
                                  <a:effectLst/>
                                  <a:latin typeface="Cambria Math" panose="02040503050406030204" pitchFamily="18" charset="0"/>
                                  <a:ea typeface="Times New Roman" panose="02020603050405020304" pitchFamily="18" charset="0"/>
                                  <a:cs typeface="Times New Roman" panose="02020603050405020304" pitchFamily="18" charset="0"/>
                                </a:rPr>
                              </m:ctrlPr>
                            </m:fPr>
                            <m:num>
                              <m:r>
                                <a:rPr lang="fr-FR" sz="2400" b="1" i="1">
                                  <a:effectLst/>
                                  <a:latin typeface="Cambria Math" panose="02040503050406030204" pitchFamily="18" charset="0"/>
                                  <a:ea typeface="Times New Roman" panose="02020603050405020304" pitchFamily="18" charset="0"/>
                                  <a:cs typeface="Times New Roman" panose="02020603050405020304" pitchFamily="18" charset="0"/>
                                </a:rPr>
                                <m:t>𝟐</m:t>
                              </m:r>
                              <m:r>
                                <a:rPr lang="fr-FR" sz="2400" b="1" i="1">
                                  <a:effectLst/>
                                  <a:latin typeface="Cambria Math" panose="02040503050406030204" pitchFamily="18" charset="0"/>
                                  <a:ea typeface="Times New Roman" panose="02020603050405020304" pitchFamily="18" charset="0"/>
                                  <a:cs typeface="Times New Roman" panose="02020603050405020304" pitchFamily="18" charset="0"/>
                                </a:rPr>
                                <m:t>.</m:t>
                              </m:r>
                              <m:r>
                                <a:rPr lang="fr-FR" sz="2400" b="1" i="1">
                                  <a:effectLst/>
                                  <a:latin typeface="Cambria Math" panose="02040503050406030204" pitchFamily="18" charset="0"/>
                                  <a:ea typeface="Times New Roman" panose="02020603050405020304" pitchFamily="18" charset="0"/>
                                  <a:cs typeface="Times New Roman" panose="02020603050405020304" pitchFamily="18" charset="0"/>
                                </a:rPr>
                                <m:t>𝟔𝟔</m:t>
                              </m:r>
                            </m:num>
                            <m:den>
                              <m:sSup>
                                <m:sSupPr>
                                  <m:ctrlPr>
                                    <a:rPr lang="fr-FR" sz="2400" b="1" i="1">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fr-FR" sz="2400" b="1" i="1">
                                      <a:effectLst/>
                                      <a:latin typeface="Cambria Math" panose="02040503050406030204" pitchFamily="18" charset="0"/>
                                      <a:ea typeface="Times New Roman" panose="02020603050405020304" pitchFamily="18" charset="0"/>
                                      <a:cs typeface="Times New Roman" panose="02020603050405020304" pitchFamily="18" charset="0"/>
                                    </a:rPr>
                                    <m:t>𝑺</m:t>
                                  </m:r>
                                </m:e>
                                <m:sup>
                                  <m:r>
                                    <a:rPr lang="fr-FR" sz="2400" b="1" i="1">
                                      <a:effectLst/>
                                      <a:latin typeface="Cambria Math" panose="02040503050406030204" pitchFamily="18" charset="0"/>
                                      <a:ea typeface="Times New Roman" panose="02020603050405020304" pitchFamily="18" charset="0"/>
                                      <a:cs typeface="Times New Roman" panose="02020603050405020304" pitchFamily="18" charset="0"/>
                                    </a:rPr>
                                    <m:t>𝟎</m:t>
                                  </m:r>
                                  <m:r>
                                    <a:rPr lang="fr-FR" sz="2400" b="1" i="1">
                                      <a:effectLst/>
                                      <a:latin typeface="Cambria Math" panose="02040503050406030204" pitchFamily="18" charset="0"/>
                                      <a:ea typeface="Times New Roman" panose="02020603050405020304" pitchFamily="18" charset="0"/>
                                      <a:cs typeface="Times New Roman" panose="02020603050405020304" pitchFamily="18" charset="0"/>
                                    </a:rPr>
                                    <m:t>.</m:t>
                                  </m:r>
                                  <m:r>
                                    <a:rPr lang="fr-FR" sz="2400" b="1" i="1">
                                      <a:effectLst/>
                                      <a:latin typeface="Cambria Math" panose="02040503050406030204" pitchFamily="18" charset="0"/>
                                      <a:ea typeface="Times New Roman" panose="02020603050405020304" pitchFamily="18" charset="0"/>
                                      <a:cs typeface="Times New Roman" panose="02020603050405020304" pitchFamily="18" charset="0"/>
                                    </a:rPr>
                                    <m:t>𝟑</m:t>
                                  </m:r>
                                </m:sup>
                              </m:sSup>
                            </m:den>
                          </m:f>
                        </m:e>
                      </m:d>
                    </m:oMath>
                  </m:oMathPara>
                </a14:m>
                <a:endParaRPr lang="fr-FR" b="1" dirty="0">
                  <a:solidFill>
                    <a:srgbClr val="000000"/>
                  </a:solidFill>
                  <a:latin typeface="CIDFont+F12"/>
                  <a:ea typeface="Times New Roman" panose="02020603050405020304" pitchFamily="18" charset="0"/>
                  <a:cs typeface="Times New Roman" panose="02020603050405020304" pitchFamily="18" charset="0"/>
                </a:endParaRPr>
              </a:p>
              <a:p>
                <a:br>
                  <a:rPr lang="fr-FR" sz="1800" b="0" i="0" dirty="0">
                    <a:solidFill>
                      <a:srgbClr val="000000"/>
                    </a:solidFill>
                    <a:effectLst/>
                    <a:latin typeface="CIDFont+F17"/>
                  </a:rPr>
                </a:br>
                <a:r>
                  <a:rPr lang="fr-FR" sz="1800" b="0" i="0" dirty="0">
                    <a:solidFill>
                      <a:srgbClr val="000000"/>
                    </a:solidFill>
                    <a:effectLst/>
                    <a:latin typeface="CIDFont+F12"/>
                  </a:rPr>
                  <a:t>Avec :</a:t>
                </a:r>
                <a:endParaRPr lang="fr-FR" sz="1800" i="1" dirty="0">
                  <a:effectLst/>
                  <a:latin typeface="Cambria Math" panose="02040503050406030204" pitchFamily="18" charset="0"/>
                  <a:ea typeface="Times New Roman" panose="02020603050405020304" pitchFamily="18" charset="0"/>
                  <a:cs typeface="Times New Roman" panose="02020603050405020304" pitchFamily="18" charset="0"/>
                </a:endParaRPr>
              </a:p>
              <a:p>
                <a:pPr marL="285750" indent="-285750">
                  <a:buFontTx/>
                  <a:buChar char="-"/>
                </a:pPr>
                <a14:m>
                  <m:oMath xmlns:m="http://schemas.openxmlformats.org/officeDocument/2006/math">
                    <m:r>
                      <a:rPr lang="fr-FR" sz="1800" b="1" i="1" smtClean="0">
                        <a:effectLst/>
                        <a:latin typeface="Cambria Math" panose="02040503050406030204" pitchFamily="18" charset="0"/>
                        <a:ea typeface="Times New Roman" panose="02020603050405020304" pitchFamily="18" charset="0"/>
                        <a:cs typeface="Times New Roman" panose="02020603050405020304" pitchFamily="18" charset="0"/>
                      </a:rPr>
                      <m:t>𝒂</m:t>
                    </m:r>
                    <m:r>
                      <a:rPr lang="fr-FR" sz="1800" i="1" smtClean="0">
                        <a:effectLst/>
                        <a:latin typeface="Cambria Math" panose="02040503050406030204" pitchFamily="18" charset="0"/>
                        <a:ea typeface="Times New Roman" panose="02020603050405020304" pitchFamily="18" charset="0"/>
                        <a:cs typeface="Times New Roman" panose="02020603050405020304" pitchFamily="18" charset="0"/>
                      </a:rPr>
                      <m:t>=</m:t>
                    </m:r>
                    <m:d>
                      <m:dPr>
                        <m:begChr m:val="{"/>
                        <m:endChr m:val=""/>
                        <m:ctrlPr>
                          <a:rPr lang="fr-FR" sz="1800" i="1">
                            <a:effectLst/>
                            <a:latin typeface="Cambria Math" panose="02040503050406030204" pitchFamily="18" charset="0"/>
                            <a:ea typeface="Times New Roman" panose="02020603050405020304" pitchFamily="18" charset="0"/>
                            <a:cs typeface="Times New Roman" panose="02020603050405020304" pitchFamily="18" charset="0"/>
                          </a:rPr>
                        </m:ctrlPr>
                      </m:dPr>
                      <m:e>
                        <m:eqArr>
                          <m:eqArrPr>
                            <m:ctrlPr>
                              <a:rPr lang="fr-FR" sz="1800" i="1">
                                <a:effectLst/>
                                <a:latin typeface="Cambria Math" panose="02040503050406030204" pitchFamily="18" charset="0"/>
                                <a:ea typeface="Times New Roman" panose="02020603050405020304" pitchFamily="18" charset="0"/>
                                <a:cs typeface="Times New Roman" panose="02020603050405020304" pitchFamily="18" charset="0"/>
                              </a:rPr>
                            </m:ctrlPr>
                          </m:eqArrPr>
                          <m:e>
                            <m:r>
                              <a:rPr lang="fr-FR" sz="1800" i="1">
                                <a:effectLst/>
                                <a:latin typeface="Cambria Math" panose="02040503050406030204" pitchFamily="18" charset="0"/>
                                <a:ea typeface="Times New Roman" panose="02020603050405020304" pitchFamily="18" charset="0"/>
                                <a:cs typeface="Times New Roman" panose="02020603050405020304" pitchFamily="18" charset="0"/>
                              </a:rPr>
                              <m:t>0.8 à 1.2  </m:t>
                            </m:r>
                          </m:e>
                          <m:e>
                            <m:r>
                              <a:rPr lang="fr-FR" sz="1800" i="1">
                                <a:effectLst/>
                                <a:latin typeface="Cambria Math" panose="02040503050406030204" pitchFamily="18" charset="0"/>
                                <a:ea typeface="Times New Roman" panose="02020603050405020304" pitchFamily="18" charset="0"/>
                                <a:cs typeface="Times New Roman" panose="02020603050405020304" pitchFamily="18" charset="0"/>
                              </a:rPr>
                              <m:t>2</m:t>
                            </m:r>
                          </m:e>
                          <m:e>
                            <m:r>
                              <a:rPr lang="fr-FR" sz="1800" i="1">
                                <a:effectLst/>
                                <a:latin typeface="Cambria Math" panose="02040503050406030204" pitchFamily="18" charset="0"/>
                                <a:ea typeface="Times New Roman" panose="02020603050405020304" pitchFamily="18" charset="0"/>
                                <a:cs typeface="Times New Roman" panose="02020603050405020304" pitchFamily="18" charset="0"/>
                              </a:rPr>
                              <m:t>3 à 3.5</m:t>
                            </m:r>
                          </m:e>
                        </m:eqArr>
                        <m:r>
                          <a:rPr lang="fr-FR" sz="1800" i="1">
                            <a:effectLst/>
                            <a:latin typeface="Cambria Math" panose="02040503050406030204" pitchFamily="18" charset="0"/>
                            <a:ea typeface="Times New Roman" panose="02020603050405020304" pitchFamily="18" charset="0"/>
                            <a:cs typeface="Times New Roman" panose="02020603050405020304" pitchFamily="18" charset="0"/>
                          </a:rPr>
                          <m:t> </m:t>
                        </m:r>
                      </m:e>
                    </m:d>
                    <m:r>
                      <a:rPr lang="fr-FR" sz="1800" i="1">
                        <a:effectLst/>
                        <a:latin typeface="Cambria Math" panose="02040503050406030204" pitchFamily="18" charset="0"/>
                        <a:ea typeface="Times New Roman" panose="02020603050405020304" pitchFamily="18" charset="0"/>
                        <a:cs typeface="Times New Roman" panose="02020603050405020304" pitchFamily="18" charset="0"/>
                      </a:rPr>
                      <m:t>  →</m:t>
                    </m:r>
                    <m:d>
                      <m:dPr>
                        <m:begChr m:val="{"/>
                        <m:endChr m:val=""/>
                        <m:ctrlPr>
                          <a:rPr lang="fr-FR" sz="1800" i="1">
                            <a:effectLst/>
                            <a:latin typeface="Cambria Math" panose="02040503050406030204" pitchFamily="18" charset="0"/>
                            <a:ea typeface="Times New Roman" panose="02020603050405020304" pitchFamily="18" charset="0"/>
                            <a:cs typeface="Times New Roman" panose="02020603050405020304" pitchFamily="18" charset="0"/>
                          </a:rPr>
                        </m:ctrlPr>
                      </m:dPr>
                      <m:e>
                        <m:eqArr>
                          <m:eqArrPr>
                            <m:ctrlPr>
                              <a:rPr lang="fr-FR" sz="1800" i="1">
                                <a:effectLst/>
                                <a:latin typeface="Cambria Math" panose="02040503050406030204" pitchFamily="18" charset="0"/>
                                <a:ea typeface="Times New Roman" panose="02020603050405020304" pitchFamily="18" charset="0"/>
                                <a:cs typeface="Times New Roman" panose="02020603050405020304" pitchFamily="18" charset="0"/>
                              </a:rPr>
                            </m:ctrlPr>
                          </m:eqArrPr>
                          <m:e>
                            <m:r>
                              <a:rPr lang="fr-FR" sz="1800" i="1">
                                <a:effectLst/>
                                <a:latin typeface="Cambria Math" panose="02040503050406030204" pitchFamily="18" charset="0"/>
                                <a:ea typeface="Times New Roman" panose="02020603050405020304" pitchFamily="18" charset="0"/>
                                <a:cs typeface="Times New Roman" panose="02020603050405020304" pitchFamily="18" charset="0"/>
                              </a:rPr>
                              <m:t>𝑙𝑒𝑠</m:t>
                            </m:r>
                            <m:r>
                              <a:rPr lang="fr-FR" sz="1800" i="1">
                                <a:effectLst/>
                                <a:latin typeface="Cambria Math" panose="02040503050406030204" pitchFamily="18" charset="0"/>
                                <a:ea typeface="Times New Roman" panose="02020603050405020304" pitchFamily="18" charset="0"/>
                                <a:cs typeface="Times New Roman" panose="02020603050405020304" pitchFamily="18" charset="0"/>
                              </a:rPr>
                              <m:t> </m:t>
                            </m:r>
                            <m:r>
                              <a:rPr lang="fr-FR" sz="1800" i="1">
                                <a:effectLst/>
                                <a:latin typeface="Cambria Math" panose="02040503050406030204" pitchFamily="18" charset="0"/>
                                <a:ea typeface="Times New Roman" panose="02020603050405020304" pitchFamily="18" charset="0"/>
                                <a:cs typeface="Times New Roman" panose="02020603050405020304" pitchFamily="18" charset="0"/>
                              </a:rPr>
                              <m:t>𝑜𝑢𝑒𝑑𝑠</m:t>
                            </m:r>
                            <m:r>
                              <a:rPr lang="fr-FR" sz="1800" i="1">
                                <a:effectLst/>
                                <a:latin typeface="Cambria Math" panose="02040503050406030204" pitchFamily="18" charset="0"/>
                                <a:ea typeface="Times New Roman" panose="02020603050405020304" pitchFamily="18" charset="0"/>
                                <a:cs typeface="Times New Roman" panose="02020603050405020304" pitchFamily="18" charset="0"/>
                              </a:rPr>
                              <m:t> </m:t>
                            </m:r>
                            <m:r>
                              <a:rPr lang="fr-FR" sz="1800" i="1">
                                <a:effectLst/>
                                <a:latin typeface="Cambria Math" panose="02040503050406030204" pitchFamily="18" charset="0"/>
                                <a:ea typeface="Times New Roman" panose="02020603050405020304" pitchFamily="18" charset="0"/>
                                <a:cs typeface="Times New Roman" panose="02020603050405020304" pitchFamily="18" charset="0"/>
                              </a:rPr>
                              <m:t>𝑟𝑖𝑓𝑎𝑖𝑛𝑠</m:t>
                            </m:r>
                          </m:e>
                          <m:e>
                            <m:r>
                              <a:rPr lang="fr-FR" sz="1800" i="1">
                                <a:effectLst/>
                                <a:latin typeface="Cambria Math" panose="02040503050406030204" pitchFamily="18" charset="0"/>
                                <a:ea typeface="Times New Roman" panose="02020603050405020304" pitchFamily="18" charset="0"/>
                                <a:cs typeface="Times New Roman" panose="02020603050405020304" pitchFamily="18" charset="0"/>
                              </a:rPr>
                              <m:t>𝑙𝑒</m:t>
                            </m:r>
                            <m:r>
                              <a:rPr lang="fr-FR" sz="1800" i="1">
                                <a:effectLst/>
                                <a:latin typeface="Cambria Math" panose="02040503050406030204" pitchFamily="18" charset="0"/>
                                <a:ea typeface="Times New Roman" panose="02020603050405020304" pitchFamily="18" charset="0"/>
                                <a:cs typeface="Times New Roman" panose="02020603050405020304" pitchFamily="18" charset="0"/>
                              </a:rPr>
                              <m:t> </m:t>
                            </m:r>
                            <m:r>
                              <a:rPr lang="fr-FR" sz="1800" i="1">
                                <a:effectLst/>
                                <a:latin typeface="Cambria Math" panose="02040503050406030204" pitchFamily="18" charset="0"/>
                                <a:ea typeface="Times New Roman" panose="02020603050405020304" pitchFamily="18" charset="0"/>
                                <a:cs typeface="Times New Roman" panose="02020603050405020304" pitchFamily="18" charset="0"/>
                              </a:rPr>
                              <m:t>𝑛𝑜𝑟𝑑</m:t>
                            </m:r>
                          </m:e>
                          <m:e>
                            <m:r>
                              <a:rPr lang="fr-FR" sz="1800" i="1">
                                <a:effectLst/>
                                <a:latin typeface="Cambria Math" panose="02040503050406030204" pitchFamily="18" charset="0"/>
                                <a:ea typeface="Times New Roman" panose="02020603050405020304" pitchFamily="18" charset="0"/>
                                <a:cs typeface="Times New Roman" panose="02020603050405020304" pitchFamily="18" charset="0"/>
                              </a:rPr>
                              <m:t>𝑙𝑒𝑠</m:t>
                            </m:r>
                            <m:r>
                              <a:rPr lang="fr-FR" sz="1800" i="1">
                                <a:effectLst/>
                                <a:latin typeface="Cambria Math" panose="02040503050406030204" pitchFamily="18" charset="0"/>
                                <a:ea typeface="Times New Roman" panose="02020603050405020304" pitchFamily="18" charset="0"/>
                                <a:cs typeface="Times New Roman" panose="02020603050405020304" pitchFamily="18" charset="0"/>
                              </a:rPr>
                              <m:t> </m:t>
                            </m:r>
                            <m:r>
                              <a:rPr lang="fr-FR" sz="1800" i="1">
                                <a:effectLst/>
                                <a:latin typeface="Cambria Math" panose="02040503050406030204" pitchFamily="18" charset="0"/>
                                <a:ea typeface="Times New Roman" panose="02020603050405020304" pitchFamily="18" charset="0"/>
                                <a:cs typeface="Times New Roman" panose="02020603050405020304" pitchFamily="18" charset="0"/>
                              </a:rPr>
                              <m:t>𝑜𝑢𝑒𝑑𝑠</m:t>
                            </m:r>
                            <m:r>
                              <a:rPr lang="fr-FR" sz="1800" i="1">
                                <a:effectLst/>
                                <a:latin typeface="Cambria Math" panose="02040503050406030204" pitchFamily="18" charset="0"/>
                                <a:ea typeface="Times New Roman" panose="02020603050405020304" pitchFamily="18" charset="0"/>
                                <a:cs typeface="Times New Roman" panose="02020603050405020304" pitchFamily="18" charset="0"/>
                              </a:rPr>
                              <m:t> </m:t>
                            </m:r>
                            <m:r>
                              <a:rPr lang="fr-FR" sz="1800" i="1">
                                <a:effectLst/>
                                <a:latin typeface="Cambria Math" panose="02040503050406030204" pitchFamily="18" charset="0"/>
                                <a:ea typeface="Times New Roman" panose="02020603050405020304" pitchFamily="18" charset="0"/>
                                <a:cs typeface="Times New Roman" panose="02020603050405020304" pitchFamily="18" charset="0"/>
                              </a:rPr>
                              <m:t>𝑠𝑎h𝑎𝑟𝑖𝑒𝑛𝑠</m:t>
                            </m:r>
                          </m:e>
                        </m:eqArr>
                      </m:e>
                    </m:d>
                  </m:oMath>
                </a14:m>
                <a:br>
                  <a:rPr lang="fr-FR" sz="1800" b="0" i="0" dirty="0">
                    <a:solidFill>
                      <a:srgbClr val="000000"/>
                    </a:solidFill>
                    <a:effectLst/>
                    <a:latin typeface="CIDFont+F12"/>
                  </a:rPr>
                </a:br>
                <a:endParaRPr lang="fr-FR" sz="1800" b="0" i="0" dirty="0">
                  <a:solidFill>
                    <a:srgbClr val="000000"/>
                  </a:solidFill>
                  <a:effectLst/>
                  <a:latin typeface="CIDFont+F12"/>
                </a:endParaRPr>
              </a:p>
              <a:p>
                <a:r>
                  <a:rPr lang="fr-FR" sz="1800" b="0" i="0" dirty="0">
                    <a:solidFill>
                      <a:srgbClr val="000000"/>
                    </a:solidFill>
                    <a:effectLst/>
                    <a:latin typeface="CIDFont+F12"/>
                  </a:rPr>
                  <a:t>-</a:t>
                </a:r>
                <a:r>
                  <a:rPr lang="fr-FR" sz="1800" b="0" i="0" dirty="0">
                    <a:solidFill>
                      <a:srgbClr val="000000"/>
                    </a:solidFill>
                    <a:effectLst/>
                    <a:latin typeface="CIDFont+F14"/>
                  </a:rPr>
                  <a:t> </a:t>
                </a:r>
                <a:r>
                  <a:rPr lang="fr-FR" sz="1800" b="1" i="0" dirty="0" err="1">
                    <a:solidFill>
                      <a:srgbClr val="000000"/>
                    </a:solidFill>
                    <a:effectLst/>
                    <a:latin typeface="CIDFont+F12"/>
                  </a:rPr>
                  <a:t>Qmax</a:t>
                </a:r>
                <a:r>
                  <a:rPr lang="fr-FR" sz="1800" b="1" i="0" dirty="0">
                    <a:solidFill>
                      <a:srgbClr val="000000"/>
                    </a:solidFill>
                    <a:effectLst/>
                    <a:latin typeface="CIDFont+F12"/>
                  </a:rPr>
                  <a:t>(T)</a:t>
                </a:r>
                <a:r>
                  <a:rPr lang="fr-FR" sz="1800" b="0" i="0" dirty="0">
                    <a:solidFill>
                      <a:srgbClr val="000000"/>
                    </a:solidFill>
                    <a:effectLst/>
                    <a:latin typeface="CIDFont+F12"/>
                  </a:rPr>
                  <a:t> : le débit de la crue de projet pour la période de retour T en m3/s;</a:t>
                </a:r>
                <a:br>
                  <a:rPr lang="fr-FR" sz="1800" b="0" i="0" dirty="0">
                    <a:solidFill>
                      <a:srgbClr val="000000"/>
                    </a:solidFill>
                    <a:effectLst/>
                    <a:latin typeface="CIDFont+F12"/>
                  </a:rPr>
                </a:br>
                <a:r>
                  <a:rPr lang="fr-FR" dirty="0">
                    <a:solidFill>
                      <a:srgbClr val="000000"/>
                    </a:solidFill>
                    <a:latin typeface="CIDFont+F14"/>
                  </a:rPr>
                  <a:t>- </a:t>
                </a:r>
                <a:r>
                  <a:rPr lang="fr-FR" sz="1800" b="1" i="0" dirty="0">
                    <a:solidFill>
                      <a:srgbClr val="000000"/>
                    </a:solidFill>
                    <a:effectLst/>
                    <a:latin typeface="CIDFont+F12"/>
                  </a:rPr>
                  <a:t>q</a:t>
                </a:r>
                <a:r>
                  <a:rPr lang="fr-FR" sz="1800" b="0" i="0" dirty="0">
                    <a:solidFill>
                      <a:srgbClr val="000000"/>
                    </a:solidFill>
                    <a:effectLst/>
                    <a:latin typeface="CIDFont+F12"/>
                  </a:rPr>
                  <a:t> : la moyenne des débits maximas de chaque année en m3/s pour toutes les années de mesure disponibles ;</a:t>
                </a:r>
                <a:br>
                  <a:rPr lang="fr-FR" sz="1800" b="0" i="0" dirty="0">
                    <a:solidFill>
                      <a:srgbClr val="000000"/>
                    </a:solidFill>
                    <a:effectLst/>
                    <a:latin typeface="CIDFont+F12"/>
                  </a:rPr>
                </a:br>
                <a:r>
                  <a:rPr lang="fr-FR" dirty="0">
                    <a:solidFill>
                      <a:srgbClr val="000000"/>
                    </a:solidFill>
                    <a:latin typeface="CIDFont+F14"/>
                  </a:rPr>
                  <a:t>-</a:t>
                </a:r>
                <a:r>
                  <a:rPr lang="fr-FR" sz="1800" b="0" i="0" dirty="0">
                    <a:solidFill>
                      <a:srgbClr val="000000"/>
                    </a:solidFill>
                    <a:effectLst/>
                    <a:latin typeface="CIDFont+F14"/>
                  </a:rPr>
                  <a:t> </a:t>
                </a:r>
                <a:r>
                  <a:rPr lang="fr-FR" sz="1800" b="1" i="0" dirty="0">
                    <a:solidFill>
                      <a:srgbClr val="000000"/>
                    </a:solidFill>
                    <a:effectLst/>
                    <a:latin typeface="CIDFont+F12"/>
                  </a:rPr>
                  <a:t>T</a:t>
                </a:r>
                <a:r>
                  <a:rPr lang="fr-FR" sz="1800" b="0" i="0" dirty="0">
                    <a:solidFill>
                      <a:srgbClr val="000000"/>
                    </a:solidFill>
                    <a:effectLst/>
                    <a:latin typeface="CIDFont+F12"/>
                  </a:rPr>
                  <a:t> :la période de retour en années.</a:t>
                </a:r>
                <a:r>
                  <a:rPr lang="fr-FR" dirty="0"/>
                  <a:t> </a:t>
                </a:r>
              </a:p>
              <a:p>
                <a:r>
                  <a:rPr lang="fr-FR" dirty="0">
                    <a:solidFill>
                      <a:srgbClr val="000000"/>
                    </a:solidFill>
                    <a:latin typeface="CIDFont+F12"/>
                  </a:rPr>
                  <a:t>- 𝑺 : la surface du bassin en Km2 ;</a:t>
                </a:r>
                <a:br>
                  <a:rPr lang="fr-FR" dirty="0"/>
                </a:br>
                <a:endParaRPr lang="fr-FR" dirty="0"/>
              </a:p>
            </p:txBody>
          </p:sp>
        </mc:Choice>
        <mc:Fallback xmlns="">
          <p:sp>
            <p:nvSpPr>
              <p:cNvPr id="3" name="TextBox 2">
                <a:extLst>
                  <a:ext uri="{FF2B5EF4-FFF2-40B4-BE49-F238E27FC236}">
                    <a16:creationId xmlns:a16="http://schemas.microsoft.com/office/drawing/2014/main" id="{33562DAC-5D47-00D3-DD31-DEBF6B057D69}"/>
                  </a:ext>
                </a:extLst>
              </p:cNvPr>
              <p:cNvSpPr txBox="1">
                <a:spLocks noRot="1" noChangeAspect="1" noMove="1" noResize="1" noEditPoints="1" noAdjustHandles="1" noChangeArrowheads="1" noChangeShapeType="1" noTextEdit="1"/>
              </p:cNvSpPr>
              <p:nvPr/>
            </p:nvSpPr>
            <p:spPr>
              <a:xfrm>
                <a:off x="323529" y="1539433"/>
                <a:ext cx="11031236" cy="4576446"/>
              </a:xfrm>
              <a:prstGeom prst="rect">
                <a:avLst/>
              </a:prstGeom>
              <a:blipFill>
                <a:blip r:embed="rId2"/>
                <a:stretch>
                  <a:fillRect l="-442" t="-933"/>
                </a:stretch>
              </a:blipFill>
            </p:spPr>
            <p:txBody>
              <a:bodyPr/>
              <a:lstStyle/>
              <a:p>
                <a:r>
                  <a:rPr lang="fr-FR">
                    <a:noFill/>
                  </a:rPr>
                  <a:t> </a:t>
                </a:r>
              </a:p>
            </p:txBody>
          </p:sp>
        </mc:Fallback>
      </mc:AlternateContent>
    </p:spTree>
    <p:extLst>
      <p:ext uri="{BB962C8B-B14F-4D97-AF65-F5344CB8AC3E}">
        <p14:creationId xmlns:p14="http://schemas.microsoft.com/office/powerpoint/2010/main" val="37766867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B71664C-55F4-2F80-E83A-BB7DD4CB90FF}"/>
              </a:ext>
            </a:extLst>
          </p:cNvPr>
          <p:cNvSpPr>
            <a:spLocks noGrp="1"/>
          </p:cNvSpPr>
          <p:nvPr>
            <p:ph type="body" sz="quarter" idx="10"/>
          </p:nvPr>
        </p:nvSpPr>
        <p:spPr/>
        <p:txBody>
          <a:bodyPr/>
          <a:lstStyle/>
          <a:p>
            <a:r>
              <a:rPr lang="fr-FR" dirty="0"/>
              <a:t>Formule de Fuller</a:t>
            </a:r>
          </a:p>
        </p:txBody>
      </p:sp>
      <p:sp>
        <p:nvSpPr>
          <p:cNvPr id="3" name="TextBox 2">
            <a:extLst>
              <a:ext uri="{FF2B5EF4-FFF2-40B4-BE49-F238E27FC236}">
                <a16:creationId xmlns:a16="http://schemas.microsoft.com/office/drawing/2014/main" id="{33562DAC-5D47-00D3-DD31-DEBF6B057D69}"/>
              </a:ext>
            </a:extLst>
          </p:cNvPr>
          <p:cNvSpPr txBox="1"/>
          <p:nvPr/>
        </p:nvSpPr>
        <p:spPr>
          <a:xfrm>
            <a:off x="154196" y="1381389"/>
            <a:ext cx="11031236" cy="3539430"/>
          </a:xfrm>
          <a:prstGeom prst="rect">
            <a:avLst/>
          </a:prstGeom>
          <a:noFill/>
        </p:spPr>
        <p:txBody>
          <a:bodyPr wrap="square" rtlCol="0">
            <a:spAutoFit/>
          </a:bodyPr>
          <a:lstStyle/>
          <a:p>
            <a:pPr marL="285750" indent="-285750">
              <a:buFont typeface="Wingdings" panose="05000000000000000000" pitchFamily="2" charset="2"/>
              <a:buChar char="v"/>
            </a:pPr>
            <a:r>
              <a:rPr lang="fr-FR" sz="2000" b="1" dirty="0"/>
              <a:t>Donnés nécessaires:</a:t>
            </a:r>
          </a:p>
          <a:p>
            <a:pPr marL="742950" lvl="1" indent="-285750">
              <a:buFont typeface="Courier New" panose="02070309020205020404" pitchFamily="49" charset="0"/>
              <a:buChar char="o"/>
            </a:pPr>
            <a:endParaRPr lang="fr-FR" dirty="0"/>
          </a:p>
          <a:p>
            <a:pPr marL="742950" lvl="1" indent="-285750">
              <a:buFont typeface="Courier New" panose="02070309020205020404" pitchFamily="49" charset="0"/>
              <a:buChar char="o"/>
            </a:pPr>
            <a:r>
              <a:rPr lang="fr-FR" dirty="0"/>
              <a:t>Surface du bassin ;</a:t>
            </a:r>
          </a:p>
          <a:p>
            <a:pPr marL="742950" lvl="1" indent="-285750">
              <a:buFont typeface="Courier New" panose="02070309020205020404" pitchFamily="49" charset="0"/>
              <a:buChar char="o"/>
            </a:pPr>
            <a:r>
              <a:rPr lang="fr-FR" dirty="0"/>
              <a:t>Paramètre régional ;</a:t>
            </a:r>
          </a:p>
          <a:p>
            <a:pPr marL="742950" lvl="1" indent="-285750">
              <a:buFont typeface="Courier New" panose="02070309020205020404" pitchFamily="49" charset="0"/>
              <a:buChar char="o"/>
            </a:pPr>
            <a:r>
              <a:rPr lang="fr-FR" dirty="0"/>
              <a:t>La moyennes des débits maximas pour les années de mesures disponibles.</a:t>
            </a:r>
          </a:p>
          <a:p>
            <a:pPr marL="285750" indent="-285750">
              <a:buFont typeface="Wingdings" panose="05000000000000000000" pitchFamily="2" charset="2"/>
              <a:buChar char="v"/>
            </a:pPr>
            <a:endParaRPr lang="fr-FR" dirty="0"/>
          </a:p>
          <a:p>
            <a:pPr marL="285750" indent="-285750">
              <a:buFont typeface="Wingdings" panose="05000000000000000000" pitchFamily="2" charset="2"/>
              <a:buChar char="v"/>
            </a:pPr>
            <a:r>
              <a:rPr lang="fr-FR" sz="2000" b="1" dirty="0"/>
              <a:t>Etapes:</a:t>
            </a:r>
          </a:p>
          <a:p>
            <a:pPr marL="285750" indent="-285750">
              <a:buFont typeface="Wingdings" panose="05000000000000000000" pitchFamily="2" charset="2"/>
              <a:buChar char="v"/>
            </a:pPr>
            <a:endParaRPr lang="fr-FR" sz="2000" b="1" dirty="0"/>
          </a:p>
          <a:p>
            <a:pPr marL="800100" lvl="1" indent="-342900">
              <a:buFont typeface="Courier New" panose="02070309020205020404" pitchFamily="49" charset="0"/>
              <a:buChar char="o"/>
            </a:pPr>
            <a:r>
              <a:rPr lang="fr-FR" dirty="0"/>
              <a:t>Coller la série des débits disponibles dans la feuille nommées « ajustement Q ».</a:t>
            </a:r>
          </a:p>
          <a:p>
            <a:pPr marL="800100" lvl="1" indent="-342900">
              <a:buFont typeface="Courier New" panose="02070309020205020404" pitchFamily="49" charset="0"/>
              <a:buChar char="o"/>
            </a:pPr>
            <a:r>
              <a:rPr lang="fr-FR" dirty="0"/>
              <a:t>Saisir la surface du bassin en Km2 et choisir la région dans la feuille « Méthodes empiriques ».</a:t>
            </a:r>
          </a:p>
          <a:p>
            <a:pPr marL="800100" lvl="1" indent="-342900">
              <a:buFont typeface="Courier New" panose="02070309020205020404" pitchFamily="49" charset="0"/>
              <a:buChar char="o"/>
            </a:pPr>
            <a:r>
              <a:rPr lang="fr-FR" dirty="0"/>
              <a:t>Cliquer sur le bouton « Fuller » pour avoir </a:t>
            </a:r>
            <a:r>
              <a:rPr lang="fr-FR" dirty="0" err="1"/>
              <a:t>Qmax</a:t>
            </a:r>
            <a:r>
              <a:rPr lang="fr-FR" dirty="0"/>
              <a:t> pour chaque période de retour. </a:t>
            </a:r>
            <a:br>
              <a:rPr lang="fr-FR" sz="2000" dirty="0"/>
            </a:br>
            <a:endParaRPr lang="fr-FR" sz="2000" b="1" dirty="0"/>
          </a:p>
        </p:txBody>
      </p:sp>
      <p:pic>
        <p:nvPicPr>
          <p:cNvPr id="5" name="Picture 4">
            <a:extLst>
              <a:ext uri="{FF2B5EF4-FFF2-40B4-BE49-F238E27FC236}">
                <a16:creationId xmlns:a16="http://schemas.microsoft.com/office/drawing/2014/main" id="{8484D3BB-945D-A2E3-8C84-485A14FAC82A}"/>
              </a:ext>
            </a:extLst>
          </p:cNvPr>
          <p:cNvPicPr>
            <a:picLocks noChangeAspect="1"/>
          </p:cNvPicPr>
          <p:nvPr/>
        </p:nvPicPr>
        <p:blipFill>
          <a:blip r:embed="rId2"/>
          <a:stretch>
            <a:fillRect/>
          </a:stretch>
        </p:blipFill>
        <p:spPr>
          <a:xfrm>
            <a:off x="0" y="5078863"/>
            <a:ext cx="12192000" cy="1356661"/>
          </a:xfrm>
          <a:prstGeom prst="rect">
            <a:avLst/>
          </a:prstGeom>
        </p:spPr>
      </p:pic>
    </p:spTree>
    <p:extLst>
      <p:ext uri="{BB962C8B-B14F-4D97-AF65-F5344CB8AC3E}">
        <p14:creationId xmlns:p14="http://schemas.microsoft.com/office/powerpoint/2010/main" val="28584158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B71664C-55F4-2F80-E83A-BB7DD4CB90FF}"/>
              </a:ext>
            </a:extLst>
          </p:cNvPr>
          <p:cNvSpPr>
            <a:spLocks noGrp="1"/>
          </p:cNvSpPr>
          <p:nvPr>
            <p:ph type="body" sz="quarter" idx="10"/>
          </p:nvPr>
        </p:nvSpPr>
        <p:spPr/>
        <p:txBody>
          <a:bodyPr/>
          <a:lstStyle/>
          <a:p>
            <a:r>
              <a:rPr lang="fr-FR" sz="4400" dirty="0"/>
              <a:t>Formule d’Hazan et Lazarevic </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33562DAC-5D47-00D3-DD31-DEBF6B057D69}"/>
                  </a:ext>
                </a:extLst>
              </p:cNvPr>
              <p:cNvSpPr txBox="1"/>
              <p:nvPr/>
            </p:nvSpPr>
            <p:spPr>
              <a:xfrm>
                <a:off x="423890" y="1729003"/>
                <a:ext cx="11031236" cy="3847207"/>
              </a:xfrm>
              <a:prstGeom prst="rect">
                <a:avLst/>
              </a:prstGeom>
              <a:noFill/>
            </p:spPr>
            <p:txBody>
              <a:bodyPr wrap="square" rtlCol="0">
                <a:spAutoFit/>
              </a:bodyPr>
              <a:lstStyle/>
              <a:p>
                <a:r>
                  <a:rPr lang="fr-FR" sz="1800" b="0" i="0" dirty="0">
                    <a:solidFill>
                      <a:srgbClr val="000000"/>
                    </a:solidFill>
                    <a:effectLst/>
                    <a:latin typeface="CIDFont+F12"/>
                  </a:rPr>
                  <a:t>La formule de </a:t>
                </a:r>
                <a:r>
                  <a:rPr lang="fr-FR" sz="1800" b="1" i="1" dirty="0" err="1">
                    <a:solidFill>
                      <a:srgbClr val="000000"/>
                    </a:solidFill>
                    <a:effectLst/>
                    <a:latin typeface="CIDFont+F12"/>
                  </a:rPr>
                  <a:t>Myer</a:t>
                </a:r>
                <a:r>
                  <a:rPr lang="fr-FR" sz="1800" b="0" i="0" dirty="0">
                    <a:solidFill>
                      <a:srgbClr val="000000"/>
                    </a:solidFill>
                    <a:effectLst/>
                    <a:latin typeface="CIDFont+F12"/>
                  </a:rPr>
                  <a:t> base s'exprime par :</a:t>
                </a:r>
                <a:br>
                  <a:rPr lang="fr-FR" sz="1800" b="0" i="0" dirty="0">
                    <a:solidFill>
                      <a:srgbClr val="000000"/>
                    </a:solidFill>
                    <a:effectLst/>
                    <a:latin typeface="CIDFont+F12"/>
                  </a:rPr>
                </a:br>
                <a:endParaRPr lang="fr-FR" sz="1800" b="0" i="0" dirty="0">
                  <a:solidFill>
                    <a:srgbClr val="000000"/>
                  </a:solidFill>
                  <a:effectLst/>
                  <a:latin typeface="CIDFont+F12"/>
                </a:endParaRPr>
              </a:p>
              <a:p>
                <a:endParaRPr lang="fr-FR" dirty="0">
                  <a:solidFill>
                    <a:srgbClr val="000000"/>
                  </a:solidFill>
                  <a:latin typeface="CIDFont+F12"/>
                  <a:ea typeface="Times New Roman" panose="020206030504050203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sSub>
                        <m:sSubPr>
                          <m:ctrlPr>
                            <a:rPr lang="fr-FR" sz="2800" b="1" i="1" smtClea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fr-FR" sz="2800" b="1" i="1">
                              <a:effectLst/>
                              <a:latin typeface="Cambria Math" panose="02040503050406030204" pitchFamily="18" charset="0"/>
                              <a:ea typeface="Times New Roman" panose="02020603050405020304" pitchFamily="18" charset="0"/>
                              <a:cs typeface="Times New Roman" panose="02020603050405020304" pitchFamily="18" charset="0"/>
                            </a:rPr>
                            <m:t>𝑸</m:t>
                          </m:r>
                        </m:e>
                        <m:sub>
                          <m:r>
                            <a:rPr lang="fr-FR" sz="2800" b="1" i="1">
                              <a:effectLst/>
                              <a:latin typeface="Cambria Math" panose="02040503050406030204" pitchFamily="18" charset="0"/>
                              <a:ea typeface="Times New Roman" panose="02020603050405020304" pitchFamily="18" charset="0"/>
                              <a:cs typeface="Times New Roman" panose="02020603050405020304" pitchFamily="18" charset="0"/>
                            </a:rPr>
                            <m:t>𝒎𝒂𝒙</m:t>
                          </m:r>
                        </m:sub>
                      </m:sSub>
                      <m:d>
                        <m:dPr>
                          <m:ctrlPr>
                            <a:rPr lang="fr-FR" sz="2800" b="1" i="1">
                              <a:effectLst/>
                              <a:latin typeface="Cambria Math" panose="02040503050406030204" pitchFamily="18" charset="0"/>
                              <a:ea typeface="Times New Roman" panose="02020603050405020304" pitchFamily="18" charset="0"/>
                              <a:cs typeface="Times New Roman" panose="02020603050405020304" pitchFamily="18" charset="0"/>
                            </a:rPr>
                          </m:ctrlPr>
                        </m:dPr>
                        <m:e>
                          <m:r>
                            <a:rPr lang="fr-FR" sz="2800" b="1" i="1">
                              <a:effectLst/>
                              <a:latin typeface="Cambria Math" panose="02040503050406030204" pitchFamily="18" charset="0"/>
                              <a:ea typeface="Times New Roman" panose="02020603050405020304" pitchFamily="18" charset="0"/>
                              <a:cs typeface="Times New Roman" panose="02020603050405020304" pitchFamily="18" charset="0"/>
                            </a:rPr>
                            <m:t>𝑻</m:t>
                          </m:r>
                        </m:e>
                      </m:d>
                      <m:r>
                        <a:rPr lang="fr-FR" sz="2800" b="1" i="1">
                          <a:effectLst/>
                          <a:latin typeface="Cambria Math" panose="02040503050406030204" pitchFamily="18" charset="0"/>
                          <a:ea typeface="Times New Roman" panose="02020603050405020304" pitchFamily="18" charset="0"/>
                          <a:cs typeface="Times New Roman" panose="02020603050405020304" pitchFamily="18" charset="0"/>
                        </a:rPr>
                        <m:t>=</m:t>
                      </m:r>
                      <m:r>
                        <a:rPr lang="fr-FR" sz="2800" b="1" i="1">
                          <a:effectLst/>
                          <a:latin typeface="Cambria Math" panose="02040503050406030204" pitchFamily="18" charset="0"/>
                          <a:ea typeface="Times New Roman" panose="02020603050405020304" pitchFamily="18" charset="0"/>
                          <a:cs typeface="Times New Roman" panose="02020603050405020304" pitchFamily="18" charset="0"/>
                        </a:rPr>
                        <m:t>𝑪</m:t>
                      </m:r>
                      <m:r>
                        <a:rPr lang="fr-FR" sz="2800" b="1" i="1">
                          <a:effectLst/>
                          <a:latin typeface="Cambria Math" panose="02040503050406030204" pitchFamily="18" charset="0"/>
                          <a:ea typeface="Times New Roman" panose="02020603050405020304" pitchFamily="18" charset="0"/>
                          <a:cs typeface="Times New Roman" panose="02020603050405020304" pitchFamily="18" charset="0"/>
                        </a:rPr>
                        <m:t>×</m:t>
                      </m:r>
                      <m:sSup>
                        <m:sSupPr>
                          <m:ctrlPr>
                            <a:rPr lang="fr-FR" sz="2800" b="1" i="1">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fr-FR" sz="2800" b="1" i="1">
                              <a:effectLst/>
                              <a:latin typeface="Cambria Math" panose="02040503050406030204" pitchFamily="18" charset="0"/>
                              <a:ea typeface="Times New Roman" panose="02020603050405020304" pitchFamily="18" charset="0"/>
                              <a:cs typeface="Times New Roman" panose="02020603050405020304" pitchFamily="18" charset="0"/>
                            </a:rPr>
                            <m:t>𝑺</m:t>
                          </m:r>
                        </m:e>
                        <m:sup>
                          <m:r>
                            <a:rPr lang="fr-FR" sz="2800" b="1" i="1">
                              <a:effectLst/>
                              <a:latin typeface="Cambria Math" panose="02040503050406030204" pitchFamily="18" charset="0"/>
                              <a:ea typeface="Times New Roman" panose="02020603050405020304" pitchFamily="18" charset="0"/>
                              <a:cs typeface="Times New Roman" panose="02020603050405020304" pitchFamily="18" charset="0"/>
                            </a:rPr>
                            <m:t>𝜶</m:t>
                          </m:r>
                        </m:sup>
                      </m:sSup>
                    </m:oMath>
                  </m:oMathPara>
                </a14:m>
                <a:endParaRPr lang="fr-FR" sz="2800" b="1" dirty="0">
                  <a:solidFill>
                    <a:srgbClr val="000000"/>
                  </a:solidFill>
                  <a:latin typeface="CIDFont+F12"/>
                </a:endParaRPr>
              </a:p>
              <a:p>
                <a:br>
                  <a:rPr lang="fr-FR" sz="1800" b="0" i="0" dirty="0">
                    <a:solidFill>
                      <a:srgbClr val="000000"/>
                    </a:solidFill>
                    <a:effectLst/>
                    <a:latin typeface="CIDFont+F17"/>
                  </a:rPr>
                </a:br>
                <a:r>
                  <a:rPr lang="fr-FR" sz="1800" b="0" i="0" dirty="0">
                    <a:solidFill>
                      <a:srgbClr val="000000"/>
                    </a:solidFill>
                    <a:effectLst/>
                    <a:latin typeface="CIDFont+F12"/>
                  </a:rPr>
                  <a:t>Avec :</a:t>
                </a:r>
                <a:br>
                  <a:rPr lang="fr-FR" sz="1800" b="0" i="0" dirty="0">
                    <a:solidFill>
                      <a:srgbClr val="000000"/>
                    </a:solidFill>
                    <a:effectLst/>
                    <a:latin typeface="CIDFont+F12"/>
                  </a:rPr>
                </a:br>
                <a:r>
                  <a:rPr lang="fr-FR" b="1" dirty="0"/>
                  <a:t>- </a:t>
                </a:r>
                <a:r>
                  <a:rPr lang="fr-FR" b="1" dirty="0" err="1"/>
                  <a:t>Qmax</a:t>
                </a:r>
                <a:r>
                  <a:rPr lang="fr-FR" b="1" dirty="0"/>
                  <a:t>(T) </a:t>
                </a:r>
                <a:r>
                  <a:rPr lang="fr-FR" sz="1800" b="0" i="0" dirty="0">
                    <a:solidFill>
                      <a:srgbClr val="000000"/>
                    </a:solidFill>
                    <a:effectLst/>
                    <a:latin typeface="CIDFont+F12"/>
                  </a:rPr>
                  <a:t>: le débit de la crue de projet pour la période de retour T en m3/s;</a:t>
                </a:r>
                <a:br>
                  <a:rPr lang="fr-FR" sz="1800" b="0" i="0" dirty="0">
                    <a:solidFill>
                      <a:srgbClr val="000000"/>
                    </a:solidFill>
                    <a:effectLst/>
                    <a:latin typeface="CIDFont+F12"/>
                  </a:rPr>
                </a:br>
                <a:r>
                  <a:rPr lang="fr-FR" b="1" dirty="0"/>
                  <a:t>- T </a:t>
                </a:r>
                <a:r>
                  <a:rPr lang="fr-FR" sz="1800" b="0" i="0" dirty="0">
                    <a:solidFill>
                      <a:srgbClr val="000000"/>
                    </a:solidFill>
                    <a:effectLst/>
                    <a:latin typeface="CIDFont+F12"/>
                  </a:rPr>
                  <a:t>:la période de retour en années.</a:t>
                </a:r>
                <a:r>
                  <a:rPr lang="fr-FR" dirty="0"/>
                  <a:t> </a:t>
                </a:r>
              </a:p>
              <a:p>
                <a:r>
                  <a:rPr lang="fr-FR" b="1" dirty="0"/>
                  <a:t>- C </a:t>
                </a:r>
                <a:r>
                  <a:rPr lang="fr-FR" dirty="0">
                    <a:solidFill>
                      <a:srgbClr val="000000"/>
                    </a:solidFill>
                    <a:latin typeface="CIDFont+F12"/>
                  </a:rPr>
                  <a:t>: cote "</a:t>
                </a:r>
                <a:r>
                  <a:rPr lang="fr-FR" dirty="0" err="1">
                    <a:solidFill>
                      <a:srgbClr val="000000"/>
                    </a:solidFill>
                    <a:latin typeface="CIDFont+F12"/>
                  </a:rPr>
                  <a:t>Myer</a:t>
                </a:r>
                <a:r>
                  <a:rPr lang="fr-FR" dirty="0">
                    <a:solidFill>
                      <a:srgbClr val="000000"/>
                    </a:solidFill>
                    <a:latin typeface="CIDFont+F12"/>
                  </a:rPr>
                  <a:t>" du bassin, fonction des caractéristiques du bassin ;</a:t>
                </a:r>
              </a:p>
              <a:p>
                <a:r>
                  <a:rPr lang="fr-FR" b="1" dirty="0"/>
                  <a:t>- S </a:t>
                </a:r>
                <a:r>
                  <a:rPr lang="fr-FR" dirty="0"/>
                  <a:t>: </a:t>
                </a:r>
                <a:r>
                  <a:rPr lang="fr-FR" dirty="0">
                    <a:solidFill>
                      <a:srgbClr val="000000"/>
                    </a:solidFill>
                    <a:latin typeface="CIDFont+F12"/>
                  </a:rPr>
                  <a:t>la surface du bassin versant en Km2 ;</a:t>
                </a:r>
              </a:p>
              <a:p>
                <a:r>
                  <a:rPr lang="fr-FR" b="1" dirty="0"/>
                  <a:t>- α </a:t>
                </a:r>
                <a:r>
                  <a:rPr lang="fr-FR" dirty="0">
                    <a:solidFill>
                      <a:srgbClr val="000000"/>
                    </a:solidFill>
                    <a:latin typeface="CIDFont+F12"/>
                  </a:rPr>
                  <a:t>: exposant généralement pris au Maroc égal à 0.5 (variant de 0.4 à 0.8 suivant les régions).</a:t>
                </a:r>
              </a:p>
              <a:p>
                <a:br>
                  <a:rPr lang="fr-FR" dirty="0"/>
                </a:br>
                <a:endParaRPr lang="fr-FR" dirty="0"/>
              </a:p>
            </p:txBody>
          </p:sp>
        </mc:Choice>
        <mc:Fallback xmlns="">
          <p:sp>
            <p:nvSpPr>
              <p:cNvPr id="3" name="TextBox 2">
                <a:extLst>
                  <a:ext uri="{FF2B5EF4-FFF2-40B4-BE49-F238E27FC236}">
                    <a16:creationId xmlns:a16="http://schemas.microsoft.com/office/drawing/2014/main" id="{33562DAC-5D47-00D3-DD31-DEBF6B057D69}"/>
                  </a:ext>
                </a:extLst>
              </p:cNvPr>
              <p:cNvSpPr txBox="1">
                <a:spLocks noRot="1" noChangeAspect="1" noMove="1" noResize="1" noEditPoints="1" noAdjustHandles="1" noChangeArrowheads="1" noChangeShapeType="1" noTextEdit="1"/>
              </p:cNvSpPr>
              <p:nvPr/>
            </p:nvSpPr>
            <p:spPr>
              <a:xfrm>
                <a:off x="423890" y="1729003"/>
                <a:ext cx="11031236" cy="3847207"/>
              </a:xfrm>
              <a:prstGeom prst="rect">
                <a:avLst/>
              </a:prstGeom>
              <a:blipFill>
                <a:blip r:embed="rId2"/>
                <a:stretch>
                  <a:fillRect l="-498" t="-951"/>
                </a:stretch>
              </a:blipFill>
            </p:spPr>
            <p:txBody>
              <a:bodyPr/>
              <a:lstStyle/>
              <a:p>
                <a:r>
                  <a:rPr lang="fr-FR">
                    <a:noFill/>
                  </a:rPr>
                  <a:t> </a:t>
                </a:r>
              </a:p>
            </p:txBody>
          </p:sp>
        </mc:Fallback>
      </mc:AlternateContent>
    </p:spTree>
    <p:extLst>
      <p:ext uri="{BB962C8B-B14F-4D97-AF65-F5344CB8AC3E}">
        <p14:creationId xmlns:p14="http://schemas.microsoft.com/office/powerpoint/2010/main" val="24804913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B71664C-55F4-2F80-E83A-BB7DD4CB90FF}"/>
              </a:ext>
            </a:extLst>
          </p:cNvPr>
          <p:cNvSpPr>
            <a:spLocks noGrp="1"/>
          </p:cNvSpPr>
          <p:nvPr>
            <p:ph type="body" sz="quarter" idx="10"/>
          </p:nvPr>
        </p:nvSpPr>
        <p:spPr/>
        <p:txBody>
          <a:bodyPr/>
          <a:lstStyle/>
          <a:p>
            <a:r>
              <a:rPr lang="fr-FR" sz="4400" dirty="0"/>
              <a:t>Formule d’Hazan et Lazarevic </a:t>
            </a:r>
          </a:p>
        </p:txBody>
      </p:sp>
      <p:sp>
        <p:nvSpPr>
          <p:cNvPr id="3" name="TextBox 2">
            <a:extLst>
              <a:ext uri="{FF2B5EF4-FFF2-40B4-BE49-F238E27FC236}">
                <a16:creationId xmlns:a16="http://schemas.microsoft.com/office/drawing/2014/main" id="{33562DAC-5D47-00D3-DD31-DEBF6B057D69}"/>
              </a:ext>
            </a:extLst>
          </p:cNvPr>
          <p:cNvSpPr txBox="1"/>
          <p:nvPr/>
        </p:nvSpPr>
        <p:spPr>
          <a:xfrm>
            <a:off x="401588" y="1494828"/>
            <a:ext cx="11031236" cy="923330"/>
          </a:xfrm>
          <a:prstGeom prst="rect">
            <a:avLst/>
          </a:prstGeom>
          <a:noFill/>
        </p:spPr>
        <p:txBody>
          <a:bodyPr wrap="square" rtlCol="0">
            <a:spAutoFit/>
          </a:bodyPr>
          <a:lstStyle/>
          <a:p>
            <a:pPr algn="just"/>
            <a:r>
              <a:rPr lang="fr-FR" dirty="0"/>
              <a:t>D’après Bouziane A. (1997); Hazan et </a:t>
            </a:r>
            <a:r>
              <a:rPr lang="fr-FR" dirty="0" err="1"/>
              <a:t>Lazerviç</a:t>
            </a:r>
            <a:r>
              <a:rPr lang="fr-FR" dirty="0"/>
              <a:t> on adapté cette formule pour calculer le débit de crue millénaire (T=1000ans) pour les bassins du Nord et du Sud-est du Maroc connaissant la superficie du bassin versant S en </a:t>
            </a:r>
            <a:r>
              <a:rPr lang="fr-FR" sz="1800" dirty="0">
                <a:effectLst/>
                <a:ea typeface="Times New Roman" panose="02020603050405020304" pitchFamily="18" charset="0"/>
              </a:rPr>
              <a:t>Km</a:t>
            </a:r>
            <a:r>
              <a:rPr lang="fr-FR" sz="1800" baseline="30000" dirty="0">
                <a:effectLst/>
                <a:ea typeface="Times New Roman" panose="02020603050405020304" pitchFamily="18" charset="0"/>
              </a:rPr>
              <a:t>2</a:t>
            </a:r>
            <a:endParaRPr lang="fr-FR" dirty="0"/>
          </a:p>
        </p:txBody>
      </p:sp>
      <p:graphicFrame>
        <p:nvGraphicFramePr>
          <p:cNvPr id="4" name="Table 3">
            <a:extLst>
              <a:ext uri="{FF2B5EF4-FFF2-40B4-BE49-F238E27FC236}">
                <a16:creationId xmlns:a16="http://schemas.microsoft.com/office/drawing/2014/main" id="{3F93A040-3569-5C00-2016-ED2EDC5938BF}"/>
              </a:ext>
            </a:extLst>
          </p:cNvPr>
          <p:cNvGraphicFramePr>
            <a:graphicFrameLocks noGrp="1"/>
          </p:cNvGraphicFramePr>
          <p:nvPr>
            <p:extLst>
              <p:ext uri="{D42A27DB-BD31-4B8C-83A1-F6EECF244321}">
                <p14:modId xmlns:p14="http://schemas.microsoft.com/office/powerpoint/2010/main" val="2574810892"/>
              </p:ext>
            </p:extLst>
          </p:nvPr>
        </p:nvGraphicFramePr>
        <p:xfrm>
          <a:off x="323529" y="2565842"/>
          <a:ext cx="11351798" cy="4020747"/>
        </p:xfrm>
        <a:graphic>
          <a:graphicData uri="http://schemas.openxmlformats.org/drawingml/2006/table">
            <a:tbl>
              <a:tblPr>
                <a:tableStyleId>{616DA210-FB5B-4158-B5E0-FEB733F419BA}</a:tableStyleId>
              </a:tblPr>
              <a:tblGrid>
                <a:gridCol w="2336440">
                  <a:extLst>
                    <a:ext uri="{9D8B030D-6E8A-4147-A177-3AD203B41FA5}">
                      <a16:colId xmlns:a16="http://schemas.microsoft.com/office/drawing/2014/main" val="3082248833"/>
                    </a:ext>
                  </a:extLst>
                </a:gridCol>
                <a:gridCol w="5365989">
                  <a:extLst>
                    <a:ext uri="{9D8B030D-6E8A-4147-A177-3AD203B41FA5}">
                      <a16:colId xmlns:a16="http://schemas.microsoft.com/office/drawing/2014/main" val="3457730093"/>
                    </a:ext>
                  </a:extLst>
                </a:gridCol>
                <a:gridCol w="3649369">
                  <a:extLst>
                    <a:ext uri="{9D8B030D-6E8A-4147-A177-3AD203B41FA5}">
                      <a16:colId xmlns:a16="http://schemas.microsoft.com/office/drawing/2014/main" val="1537116823"/>
                    </a:ext>
                  </a:extLst>
                </a:gridCol>
              </a:tblGrid>
              <a:tr h="548262">
                <a:tc>
                  <a:txBody>
                    <a:bodyPr/>
                    <a:lstStyle/>
                    <a:p>
                      <a:pPr algn="ctr">
                        <a:lnSpc>
                          <a:spcPct val="150000"/>
                        </a:lnSpc>
                        <a:spcAft>
                          <a:spcPts val="800"/>
                        </a:spcAft>
                      </a:pPr>
                      <a:r>
                        <a:rPr lang="en-US" sz="1600" dirty="0">
                          <a:effectLst/>
                        </a:rPr>
                        <a:t>RÉGIONS</a:t>
                      </a:r>
                      <a:endParaRPr lang="fr-FR" sz="14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50000"/>
                        </a:lnSpc>
                        <a:spcAft>
                          <a:spcPts val="800"/>
                        </a:spcAft>
                      </a:pPr>
                      <a:r>
                        <a:rPr lang="fr-FR" sz="1600">
                          <a:effectLst/>
                        </a:rPr>
                        <a:t>FORMULES (T=1000 ans) Q en m</a:t>
                      </a:r>
                      <a:r>
                        <a:rPr lang="fr-FR" sz="1600" baseline="30000">
                          <a:effectLst/>
                        </a:rPr>
                        <a:t>3</a:t>
                      </a:r>
                      <a:r>
                        <a:rPr lang="fr-FR" sz="1600">
                          <a:effectLst/>
                        </a:rPr>
                        <a:t>/s</a:t>
                      </a:r>
                      <a:endParaRPr lang="fr-FR" sz="14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07000"/>
                        </a:lnSpc>
                        <a:spcAft>
                          <a:spcPts val="800"/>
                        </a:spcAft>
                      </a:pPr>
                      <a:r>
                        <a:rPr lang="en-US" sz="1600">
                          <a:effectLst/>
                        </a:rPr>
                        <a:t>PLUVIOMÉTRIE (mm/an)</a:t>
                      </a:r>
                      <a:endParaRPr lang="fr-FR" sz="14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3353622705"/>
                  </a:ext>
                </a:extLst>
              </a:tr>
              <a:tr h="343110">
                <a:tc gridSpan="3">
                  <a:txBody>
                    <a:bodyPr/>
                    <a:lstStyle/>
                    <a:p>
                      <a:pPr algn="ctr">
                        <a:lnSpc>
                          <a:spcPct val="150000"/>
                        </a:lnSpc>
                        <a:spcAft>
                          <a:spcPts val="800"/>
                        </a:spcAft>
                      </a:pPr>
                      <a:r>
                        <a:rPr lang="en-US" sz="1600">
                          <a:effectLst/>
                        </a:rPr>
                        <a:t>Provinces du Nord</a:t>
                      </a:r>
                      <a:endParaRPr lang="fr-FR" sz="14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hMerge="1">
                  <a:txBody>
                    <a:bodyPr/>
                    <a:lstStyle/>
                    <a:p>
                      <a:endParaRPr lang="fr-FR"/>
                    </a:p>
                  </a:txBody>
                  <a:tcPr/>
                </a:tc>
                <a:tc hMerge="1">
                  <a:txBody>
                    <a:bodyPr/>
                    <a:lstStyle/>
                    <a:p>
                      <a:endParaRPr lang="fr-FR"/>
                    </a:p>
                  </a:txBody>
                  <a:tcPr/>
                </a:tc>
                <a:extLst>
                  <a:ext uri="{0D108BD9-81ED-4DB2-BD59-A6C34878D82A}">
                    <a16:rowId xmlns:a16="http://schemas.microsoft.com/office/drawing/2014/main" val="541750911"/>
                  </a:ext>
                </a:extLst>
              </a:tr>
              <a:tr h="343110">
                <a:tc>
                  <a:txBody>
                    <a:bodyPr/>
                    <a:lstStyle/>
                    <a:p>
                      <a:pPr algn="ctr">
                        <a:lnSpc>
                          <a:spcPct val="150000"/>
                        </a:lnSpc>
                        <a:spcAft>
                          <a:spcPts val="800"/>
                        </a:spcAft>
                      </a:pPr>
                      <a:r>
                        <a:rPr lang="en-US" sz="1600">
                          <a:effectLst/>
                        </a:rPr>
                        <a:t>Rif central</a:t>
                      </a:r>
                      <a:endParaRPr lang="fr-FR" sz="14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50000"/>
                        </a:lnSpc>
                        <a:spcAft>
                          <a:spcPts val="800"/>
                        </a:spcAft>
                      </a:pPr>
                      <a:r>
                        <a:rPr lang="en-US" sz="1600" dirty="0">
                          <a:effectLst/>
                        </a:rPr>
                        <a:t>Q = 15,55*S</a:t>
                      </a:r>
                      <a:r>
                        <a:rPr lang="en-US" sz="1600" baseline="30000" dirty="0">
                          <a:effectLst/>
                        </a:rPr>
                        <a:t>0,776</a:t>
                      </a:r>
                      <a:endParaRPr lang="fr-FR" sz="14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50000"/>
                        </a:lnSpc>
                        <a:spcAft>
                          <a:spcPts val="800"/>
                        </a:spcAft>
                      </a:pPr>
                      <a:r>
                        <a:rPr lang="en-US" sz="1600">
                          <a:effectLst/>
                        </a:rPr>
                        <a:t>1000-1300</a:t>
                      </a:r>
                      <a:endParaRPr lang="fr-FR" sz="14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2109607314"/>
                  </a:ext>
                </a:extLst>
              </a:tr>
              <a:tr h="343110">
                <a:tc>
                  <a:txBody>
                    <a:bodyPr/>
                    <a:lstStyle/>
                    <a:p>
                      <a:pPr algn="ctr">
                        <a:lnSpc>
                          <a:spcPct val="150000"/>
                        </a:lnSpc>
                        <a:spcAft>
                          <a:spcPts val="800"/>
                        </a:spcAft>
                      </a:pPr>
                      <a:r>
                        <a:rPr lang="en-US" sz="1600">
                          <a:effectLst/>
                        </a:rPr>
                        <a:t>Rif occidental</a:t>
                      </a:r>
                      <a:endParaRPr lang="fr-FR" sz="14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50000"/>
                        </a:lnSpc>
                        <a:spcAft>
                          <a:spcPts val="800"/>
                        </a:spcAft>
                      </a:pPr>
                      <a:r>
                        <a:rPr lang="en-US" sz="1600" dirty="0">
                          <a:effectLst/>
                        </a:rPr>
                        <a:t>Q = 9,78*S</a:t>
                      </a:r>
                      <a:r>
                        <a:rPr lang="en-US" sz="1600" baseline="30000" dirty="0">
                          <a:effectLst/>
                        </a:rPr>
                        <a:t>0,793</a:t>
                      </a:r>
                      <a:endParaRPr lang="fr-FR" sz="14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50000"/>
                        </a:lnSpc>
                        <a:spcAft>
                          <a:spcPts val="800"/>
                        </a:spcAft>
                      </a:pPr>
                      <a:r>
                        <a:rPr lang="en-US" sz="1600">
                          <a:effectLst/>
                        </a:rPr>
                        <a:t>800-1000</a:t>
                      </a:r>
                      <a:endParaRPr lang="fr-FR" sz="14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2954710472"/>
                  </a:ext>
                </a:extLst>
              </a:tr>
              <a:tr h="343110">
                <a:tc>
                  <a:txBody>
                    <a:bodyPr/>
                    <a:lstStyle/>
                    <a:p>
                      <a:pPr algn="ctr">
                        <a:lnSpc>
                          <a:spcPct val="150000"/>
                        </a:lnSpc>
                        <a:spcAft>
                          <a:spcPts val="800"/>
                        </a:spcAft>
                      </a:pPr>
                      <a:r>
                        <a:rPr lang="en-US" sz="1600">
                          <a:effectLst/>
                        </a:rPr>
                        <a:t>Rif oriental</a:t>
                      </a:r>
                      <a:endParaRPr lang="fr-FR" sz="14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50000"/>
                        </a:lnSpc>
                        <a:spcAft>
                          <a:spcPts val="800"/>
                        </a:spcAft>
                      </a:pPr>
                      <a:r>
                        <a:rPr lang="en-US" sz="1600" dirty="0">
                          <a:effectLst/>
                        </a:rPr>
                        <a:t>Q = 7,58*S</a:t>
                      </a:r>
                      <a:r>
                        <a:rPr lang="en-US" sz="1600" baseline="30000" dirty="0">
                          <a:effectLst/>
                        </a:rPr>
                        <a:t>0,808</a:t>
                      </a:r>
                      <a:endParaRPr lang="fr-FR" sz="14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50000"/>
                        </a:lnSpc>
                        <a:spcAft>
                          <a:spcPts val="800"/>
                        </a:spcAft>
                      </a:pPr>
                      <a:r>
                        <a:rPr lang="en-US" sz="1600">
                          <a:effectLst/>
                        </a:rPr>
                        <a:t>600-800</a:t>
                      </a:r>
                      <a:endParaRPr lang="fr-FR" sz="14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2528557582"/>
                  </a:ext>
                </a:extLst>
              </a:tr>
              <a:tr h="343110">
                <a:tc gridSpan="3">
                  <a:txBody>
                    <a:bodyPr/>
                    <a:lstStyle/>
                    <a:p>
                      <a:pPr algn="ctr">
                        <a:lnSpc>
                          <a:spcPct val="150000"/>
                        </a:lnSpc>
                        <a:spcAft>
                          <a:spcPts val="800"/>
                        </a:spcAft>
                      </a:pPr>
                      <a:r>
                        <a:rPr lang="en-US" sz="1600" dirty="0" err="1">
                          <a:effectLst/>
                        </a:rPr>
                        <a:t>Moyen</a:t>
                      </a:r>
                      <a:r>
                        <a:rPr lang="en-US" sz="1600" dirty="0">
                          <a:effectLst/>
                        </a:rPr>
                        <a:t> Atlas</a:t>
                      </a:r>
                      <a:endParaRPr lang="fr-FR" sz="14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hMerge="1">
                  <a:txBody>
                    <a:bodyPr/>
                    <a:lstStyle/>
                    <a:p>
                      <a:endParaRPr lang="fr-FR"/>
                    </a:p>
                  </a:txBody>
                  <a:tcPr/>
                </a:tc>
                <a:tc hMerge="1">
                  <a:txBody>
                    <a:bodyPr/>
                    <a:lstStyle/>
                    <a:p>
                      <a:endParaRPr lang="fr-FR"/>
                    </a:p>
                  </a:txBody>
                  <a:tcPr/>
                </a:tc>
                <a:extLst>
                  <a:ext uri="{0D108BD9-81ED-4DB2-BD59-A6C34878D82A}">
                    <a16:rowId xmlns:a16="http://schemas.microsoft.com/office/drawing/2014/main" val="1337685058"/>
                  </a:ext>
                </a:extLst>
              </a:tr>
              <a:tr h="343110">
                <a:tc>
                  <a:txBody>
                    <a:bodyPr/>
                    <a:lstStyle/>
                    <a:p>
                      <a:pPr algn="ctr">
                        <a:lnSpc>
                          <a:spcPct val="150000"/>
                        </a:lnSpc>
                        <a:spcAft>
                          <a:spcPts val="800"/>
                        </a:spcAft>
                      </a:pPr>
                      <a:r>
                        <a:rPr lang="en-US" sz="1600">
                          <a:effectLst/>
                        </a:rPr>
                        <a:t>Moyen Atlas</a:t>
                      </a:r>
                      <a:endParaRPr lang="fr-FR" sz="14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50000"/>
                        </a:lnSpc>
                        <a:spcAft>
                          <a:spcPts val="800"/>
                        </a:spcAft>
                      </a:pPr>
                      <a:r>
                        <a:rPr lang="en-US" sz="1600" dirty="0">
                          <a:effectLst/>
                        </a:rPr>
                        <a:t>Q = 19,94*S</a:t>
                      </a:r>
                      <a:r>
                        <a:rPr lang="en-US" sz="1600" baseline="30000" dirty="0">
                          <a:effectLst/>
                        </a:rPr>
                        <a:t>0,.636</a:t>
                      </a:r>
                      <a:endParaRPr lang="fr-FR" sz="14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50000"/>
                        </a:lnSpc>
                        <a:spcAft>
                          <a:spcPts val="800"/>
                        </a:spcAft>
                      </a:pPr>
                      <a:r>
                        <a:rPr lang="en-US" sz="1600">
                          <a:effectLst/>
                        </a:rPr>
                        <a:t>700-900</a:t>
                      </a:r>
                      <a:endParaRPr lang="fr-FR" sz="14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884557981"/>
                  </a:ext>
                </a:extLst>
              </a:tr>
              <a:tr h="727605">
                <a:tc>
                  <a:txBody>
                    <a:bodyPr/>
                    <a:lstStyle/>
                    <a:p>
                      <a:pPr algn="ctr">
                        <a:lnSpc>
                          <a:spcPct val="150000"/>
                        </a:lnSpc>
                        <a:spcAft>
                          <a:spcPts val="800"/>
                        </a:spcAft>
                      </a:pPr>
                      <a:r>
                        <a:rPr lang="en-US" sz="1600">
                          <a:effectLst/>
                        </a:rPr>
                        <a:t>Moyen Atlas Karst</a:t>
                      </a:r>
                      <a:endParaRPr lang="fr-FR" sz="14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50000"/>
                        </a:lnSpc>
                        <a:spcAft>
                          <a:spcPts val="800"/>
                        </a:spcAft>
                      </a:pPr>
                      <a:r>
                        <a:rPr lang="en-US" sz="1600" dirty="0">
                          <a:effectLst/>
                        </a:rPr>
                        <a:t>Q = 13,47*S</a:t>
                      </a:r>
                      <a:r>
                        <a:rPr lang="en-US" sz="1600" baseline="30000" dirty="0">
                          <a:effectLst/>
                        </a:rPr>
                        <a:t>0,587</a:t>
                      </a:r>
                      <a:endParaRPr lang="fr-FR" sz="14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50000"/>
                        </a:lnSpc>
                        <a:spcAft>
                          <a:spcPts val="800"/>
                        </a:spcAft>
                      </a:pPr>
                      <a:r>
                        <a:rPr lang="en-US" sz="1600" dirty="0">
                          <a:effectLst/>
                        </a:rPr>
                        <a:t>400-700</a:t>
                      </a:r>
                      <a:endParaRPr lang="fr-FR" sz="14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2063075378"/>
                  </a:ext>
                </a:extLst>
              </a:tr>
              <a:tr h="343110">
                <a:tc gridSpan="3">
                  <a:txBody>
                    <a:bodyPr/>
                    <a:lstStyle/>
                    <a:p>
                      <a:pPr algn="ctr">
                        <a:lnSpc>
                          <a:spcPct val="150000"/>
                        </a:lnSpc>
                        <a:spcAft>
                          <a:spcPts val="800"/>
                        </a:spcAft>
                      </a:pPr>
                      <a:r>
                        <a:rPr lang="en-US" sz="1600" dirty="0">
                          <a:effectLst/>
                        </a:rPr>
                        <a:t>Haut Atlas </a:t>
                      </a:r>
                      <a:r>
                        <a:rPr lang="en-US" sz="1600" dirty="0" err="1">
                          <a:effectLst/>
                        </a:rPr>
                        <a:t>saharien</a:t>
                      </a:r>
                      <a:endParaRPr lang="fr-FR" sz="14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hMerge="1">
                  <a:txBody>
                    <a:bodyPr/>
                    <a:lstStyle/>
                    <a:p>
                      <a:endParaRPr lang="fr-FR"/>
                    </a:p>
                  </a:txBody>
                  <a:tcPr/>
                </a:tc>
                <a:tc hMerge="1">
                  <a:txBody>
                    <a:bodyPr/>
                    <a:lstStyle/>
                    <a:p>
                      <a:endParaRPr lang="fr-FR"/>
                    </a:p>
                  </a:txBody>
                  <a:tcPr/>
                </a:tc>
                <a:extLst>
                  <a:ext uri="{0D108BD9-81ED-4DB2-BD59-A6C34878D82A}">
                    <a16:rowId xmlns:a16="http://schemas.microsoft.com/office/drawing/2014/main" val="2096645089"/>
                  </a:ext>
                </a:extLst>
              </a:tr>
              <a:tr h="343110">
                <a:tc>
                  <a:txBody>
                    <a:bodyPr/>
                    <a:lstStyle/>
                    <a:p>
                      <a:pPr algn="ctr">
                        <a:lnSpc>
                          <a:spcPct val="150000"/>
                        </a:lnSpc>
                        <a:spcAft>
                          <a:spcPts val="800"/>
                        </a:spcAft>
                      </a:pPr>
                      <a:r>
                        <a:rPr lang="fr-FR" sz="1600">
                          <a:effectLst/>
                        </a:rPr>
                        <a:t> </a:t>
                      </a:r>
                      <a:endParaRPr lang="fr-FR" sz="14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50000"/>
                        </a:lnSpc>
                        <a:spcAft>
                          <a:spcPts val="800"/>
                        </a:spcAft>
                      </a:pPr>
                      <a:r>
                        <a:rPr lang="fr-FR" sz="1600">
                          <a:effectLst/>
                        </a:rPr>
                        <a:t>Q = 9,38*S</a:t>
                      </a:r>
                      <a:r>
                        <a:rPr lang="fr-FR" sz="1600" baseline="30000">
                          <a:effectLst/>
                        </a:rPr>
                        <a:t>0,742</a:t>
                      </a:r>
                      <a:endParaRPr lang="fr-FR" sz="14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50000"/>
                        </a:lnSpc>
                        <a:spcAft>
                          <a:spcPts val="800"/>
                        </a:spcAft>
                      </a:pPr>
                      <a:r>
                        <a:rPr lang="fr-FR" sz="1600" dirty="0">
                          <a:effectLst/>
                        </a:rPr>
                        <a:t>200-400</a:t>
                      </a:r>
                      <a:endParaRPr lang="fr-FR" sz="14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3790594399"/>
                  </a:ext>
                </a:extLst>
              </a:tr>
            </a:tbl>
          </a:graphicData>
        </a:graphic>
      </p:graphicFrame>
    </p:spTree>
    <p:extLst>
      <p:ext uri="{BB962C8B-B14F-4D97-AF65-F5344CB8AC3E}">
        <p14:creationId xmlns:p14="http://schemas.microsoft.com/office/powerpoint/2010/main" val="34636367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B71664C-55F4-2F80-E83A-BB7DD4CB90FF}"/>
              </a:ext>
            </a:extLst>
          </p:cNvPr>
          <p:cNvSpPr>
            <a:spLocks noGrp="1"/>
          </p:cNvSpPr>
          <p:nvPr>
            <p:ph type="body" sz="quarter" idx="10"/>
          </p:nvPr>
        </p:nvSpPr>
        <p:spPr/>
        <p:txBody>
          <a:bodyPr/>
          <a:lstStyle/>
          <a:p>
            <a:r>
              <a:rPr lang="fr-FR" sz="4400" dirty="0"/>
              <a:t>La formule de Mac-Math </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33562DAC-5D47-00D3-DD31-DEBF6B057D69}"/>
                  </a:ext>
                </a:extLst>
              </p:cNvPr>
              <p:cNvSpPr txBox="1"/>
              <p:nvPr/>
            </p:nvSpPr>
            <p:spPr>
              <a:xfrm>
                <a:off x="423890" y="1729003"/>
                <a:ext cx="11031236" cy="2755306"/>
              </a:xfrm>
              <a:prstGeom prst="rect">
                <a:avLst/>
              </a:prstGeom>
              <a:noFill/>
            </p:spPr>
            <p:txBody>
              <a:bodyPr wrap="square" rtlCol="0">
                <a:spAutoFit/>
              </a:bodyPr>
              <a:lstStyle/>
              <a:p>
                <a:r>
                  <a:rPr lang="fr-FR" sz="1800" b="0" i="0" dirty="0">
                    <a:solidFill>
                      <a:srgbClr val="000000"/>
                    </a:solidFill>
                    <a:effectLst/>
                    <a:latin typeface="CIDFont+F12"/>
                  </a:rPr>
                  <a:t>L'énoncé de la formule de </a:t>
                </a:r>
                <a:r>
                  <a:rPr lang="fr-FR" sz="1800" b="1" i="0" dirty="0">
                    <a:solidFill>
                      <a:srgbClr val="000000"/>
                    </a:solidFill>
                    <a:effectLst/>
                    <a:latin typeface="CIDFont+F12"/>
                  </a:rPr>
                  <a:t>Mac Math </a:t>
                </a:r>
                <a:r>
                  <a:rPr lang="fr-FR" sz="1800" b="0" i="0" dirty="0">
                    <a:solidFill>
                      <a:srgbClr val="000000"/>
                    </a:solidFill>
                    <a:effectLst/>
                    <a:latin typeface="CIDFont+F12"/>
                  </a:rPr>
                  <a:t>pour l'estimation des débits de crues de période de retour T est :</a:t>
                </a:r>
                <a:endParaRPr lang="fr-FR" dirty="0">
                  <a:solidFill>
                    <a:srgbClr val="000000"/>
                  </a:solidFill>
                  <a:latin typeface="CIDFont+F12"/>
                  <a:ea typeface="Times New Roman" panose="02020603050405020304" pitchFamily="18" charset="0"/>
                  <a:cs typeface="Times New Roman" panose="02020603050405020304" pitchFamily="18" charset="0"/>
                </a:endParaRPr>
              </a:p>
              <a:p>
                <a:endParaRPr lang="fr-FR" sz="1800" i="1" dirty="0">
                  <a:effectLst/>
                  <a:latin typeface="Cambria Math" panose="02040503050406030204" pitchFamily="18" charset="0"/>
                  <a:ea typeface="Times New Roman" panose="020206030504050203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sSub>
                        <m:sSubPr>
                          <m:ctrlPr>
                            <a:rPr lang="fr-FR" sz="2800" b="1" i="1" smtClea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fr-FR" sz="2800" b="1" i="1">
                              <a:effectLst/>
                              <a:latin typeface="Cambria Math" panose="02040503050406030204" pitchFamily="18" charset="0"/>
                              <a:ea typeface="Times New Roman" panose="02020603050405020304" pitchFamily="18" charset="0"/>
                              <a:cs typeface="Times New Roman" panose="02020603050405020304" pitchFamily="18" charset="0"/>
                            </a:rPr>
                            <m:t>𝑸</m:t>
                          </m:r>
                        </m:e>
                        <m:sub>
                          <m:r>
                            <a:rPr lang="fr-FR" sz="2800" b="1" i="1">
                              <a:effectLst/>
                              <a:latin typeface="Cambria Math" panose="02040503050406030204" pitchFamily="18" charset="0"/>
                              <a:ea typeface="Times New Roman" panose="02020603050405020304" pitchFamily="18" charset="0"/>
                              <a:cs typeface="Times New Roman" panose="02020603050405020304" pitchFamily="18" charset="0"/>
                            </a:rPr>
                            <m:t>𝒎𝒂𝒙</m:t>
                          </m:r>
                        </m:sub>
                      </m:sSub>
                      <m:r>
                        <a:rPr lang="fr-FR" sz="2800" b="1" i="1">
                          <a:effectLst/>
                          <a:latin typeface="Cambria Math" panose="02040503050406030204" pitchFamily="18" charset="0"/>
                          <a:ea typeface="Times New Roman" panose="02020603050405020304" pitchFamily="18" charset="0"/>
                          <a:cs typeface="Times New Roman" panose="02020603050405020304" pitchFamily="18" charset="0"/>
                        </a:rPr>
                        <m:t>=</m:t>
                      </m:r>
                      <m:r>
                        <a:rPr lang="fr-FR" sz="2800" b="1" i="1">
                          <a:effectLst/>
                          <a:latin typeface="Cambria Math" panose="02040503050406030204" pitchFamily="18" charset="0"/>
                          <a:ea typeface="Times New Roman" panose="02020603050405020304" pitchFamily="18" charset="0"/>
                          <a:cs typeface="Times New Roman" panose="02020603050405020304" pitchFamily="18" charset="0"/>
                        </a:rPr>
                        <m:t>𝑲</m:t>
                      </m:r>
                      <m:r>
                        <a:rPr lang="fr-FR" sz="2800" b="1" i="1">
                          <a:effectLst/>
                          <a:latin typeface="Cambria Math" panose="02040503050406030204" pitchFamily="18" charset="0"/>
                          <a:ea typeface="Times New Roman" panose="02020603050405020304" pitchFamily="18" charset="0"/>
                          <a:cs typeface="Times New Roman" panose="02020603050405020304" pitchFamily="18" charset="0"/>
                        </a:rPr>
                        <m:t>×</m:t>
                      </m:r>
                      <m:r>
                        <a:rPr lang="fr-FR" sz="2800" b="1" i="1">
                          <a:effectLst/>
                          <a:latin typeface="Cambria Math" panose="02040503050406030204" pitchFamily="18" charset="0"/>
                          <a:ea typeface="Times New Roman" panose="02020603050405020304" pitchFamily="18" charset="0"/>
                          <a:cs typeface="Times New Roman" panose="02020603050405020304" pitchFamily="18" charset="0"/>
                        </a:rPr>
                        <m:t>𝑷</m:t>
                      </m:r>
                      <m:r>
                        <a:rPr lang="fr-FR" sz="2800" b="1" i="1">
                          <a:effectLst/>
                          <a:latin typeface="Cambria Math" panose="02040503050406030204" pitchFamily="18" charset="0"/>
                          <a:ea typeface="Times New Roman" panose="02020603050405020304" pitchFamily="18" charset="0"/>
                          <a:cs typeface="Times New Roman" panose="02020603050405020304" pitchFamily="18" charset="0"/>
                        </a:rPr>
                        <m:t>(</m:t>
                      </m:r>
                      <m:r>
                        <a:rPr lang="fr-FR" sz="2800" b="1" i="1">
                          <a:effectLst/>
                          <a:latin typeface="Cambria Math" panose="02040503050406030204" pitchFamily="18" charset="0"/>
                          <a:ea typeface="Times New Roman" panose="02020603050405020304" pitchFamily="18" charset="0"/>
                          <a:cs typeface="Times New Roman" panose="02020603050405020304" pitchFamily="18" charset="0"/>
                        </a:rPr>
                        <m:t>𝟐𝟒</m:t>
                      </m:r>
                      <m:r>
                        <a:rPr lang="fr-FR" sz="2800" b="1" i="1">
                          <a:effectLst/>
                          <a:latin typeface="Cambria Math" panose="02040503050406030204" pitchFamily="18" charset="0"/>
                          <a:ea typeface="Times New Roman" panose="02020603050405020304" pitchFamily="18" charset="0"/>
                          <a:cs typeface="Times New Roman" panose="02020603050405020304" pitchFamily="18" charset="0"/>
                        </a:rPr>
                        <m:t>𝒉</m:t>
                      </m:r>
                      <m:r>
                        <a:rPr lang="fr-FR" sz="2800" b="1" i="1">
                          <a:effectLst/>
                          <a:latin typeface="Cambria Math" panose="02040503050406030204" pitchFamily="18" charset="0"/>
                          <a:ea typeface="Times New Roman" panose="02020603050405020304" pitchFamily="18" charset="0"/>
                          <a:cs typeface="Times New Roman" panose="02020603050405020304" pitchFamily="18" charset="0"/>
                        </a:rPr>
                        <m:t>,</m:t>
                      </m:r>
                      <m:r>
                        <a:rPr lang="fr-FR" sz="2800" b="1" i="1">
                          <a:effectLst/>
                          <a:latin typeface="Cambria Math" panose="02040503050406030204" pitchFamily="18" charset="0"/>
                          <a:ea typeface="Times New Roman" panose="02020603050405020304" pitchFamily="18" charset="0"/>
                          <a:cs typeface="Times New Roman" panose="02020603050405020304" pitchFamily="18" charset="0"/>
                        </a:rPr>
                        <m:t>𝑻</m:t>
                      </m:r>
                      <m:r>
                        <a:rPr lang="fr-FR" sz="2800" b="1" i="1">
                          <a:effectLst/>
                          <a:latin typeface="Cambria Math" panose="02040503050406030204" pitchFamily="18" charset="0"/>
                          <a:ea typeface="Times New Roman" panose="02020603050405020304" pitchFamily="18" charset="0"/>
                          <a:cs typeface="Times New Roman" panose="02020603050405020304" pitchFamily="18" charset="0"/>
                        </a:rPr>
                        <m:t>)×</m:t>
                      </m:r>
                      <m:sSup>
                        <m:sSupPr>
                          <m:ctrlPr>
                            <a:rPr lang="fr-FR" sz="2800" b="1" i="1">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fr-FR" sz="2800" b="1" i="1">
                              <a:effectLst/>
                              <a:latin typeface="Cambria Math" panose="02040503050406030204" pitchFamily="18" charset="0"/>
                              <a:ea typeface="Times New Roman" panose="02020603050405020304" pitchFamily="18" charset="0"/>
                              <a:cs typeface="Times New Roman" panose="02020603050405020304" pitchFamily="18" charset="0"/>
                            </a:rPr>
                            <m:t>𝑺</m:t>
                          </m:r>
                        </m:e>
                        <m:sup>
                          <m:r>
                            <a:rPr lang="fr-FR" sz="2800" b="1" i="1">
                              <a:effectLst/>
                              <a:latin typeface="Cambria Math" panose="02040503050406030204" pitchFamily="18" charset="0"/>
                              <a:ea typeface="Times New Roman" panose="02020603050405020304" pitchFamily="18" charset="0"/>
                              <a:cs typeface="Times New Roman" panose="02020603050405020304" pitchFamily="18" charset="0"/>
                            </a:rPr>
                            <m:t>𝟎</m:t>
                          </m:r>
                          <m:r>
                            <a:rPr lang="fr-FR" sz="2800" b="1" i="1">
                              <a:effectLst/>
                              <a:latin typeface="Cambria Math" panose="02040503050406030204" pitchFamily="18" charset="0"/>
                              <a:ea typeface="Times New Roman" panose="02020603050405020304" pitchFamily="18" charset="0"/>
                              <a:cs typeface="Times New Roman" panose="02020603050405020304" pitchFamily="18" charset="0"/>
                            </a:rPr>
                            <m:t>.</m:t>
                          </m:r>
                          <m:r>
                            <a:rPr lang="fr-FR" sz="2800" b="1" i="1">
                              <a:effectLst/>
                              <a:latin typeface="Cambria Math" panose="02040503050406030204" pitchFamily="18" charset="0"/>
                              <a:ea typeface="Times New Roman" panose="02020603050405020304" pitchFamily="18" charset="0"/>
                              <a:cs typeface="Times New Roman" panose="02020603050405020304" pitchFamily="18" charset="0"/>
                            </a:rPr>
                            <m:t>𝟓𝟖</m:t>
                          </m:r>
                        </m:sup>
                      </m:sSup>
                      <m:r>
                        <a:rPr lang="fr-FR" sz="2800" b="1" i="1">
                          <a:effectLst/>
                          <a:latin typeface="Cambria Math" panose="02040503050406030204" pitchFamily="18" charset="0"/>
                          <a:ea typeface="Times New Roman" panose="02020603050405020304" pitchFamily="18" charset="0"/>
                          <a:cs typeface="Times New Roman" panose="02020603050405020304" pitchFamily="18" charset="0"/>
                        </a:rPr>
                        <m:t>×</m:t>
                      </m:r>
                      <m:sSup>
                        <m:sSupPr>
                          <m:ctrlPr>
                            <a:rPr lang="fr-FR" sz="2800" b="1" i="1">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fr-FR" sz="2800" b="1" i="1">
                              <a:effectLst/>
                              <a:latin typeface="Cambria Math" panose="02040503050406030204" pitchFamily="18" charset="0"/>
                              <a:ea typeface="Times New Roman" panose="02020603050405020304" pitchFamily="18" charset="0"/>
                              <a:cs typeface="Times New Roman" panose="02020603050405020304" pitchFamily="18" charset="0"/>
                            </a:rPr>
                            <m:t>𝑰</m:t>
                          </m:r>
                        </m:e>
                        <m:sup>
                          <m:r>
                            <a:rPr lang="fr-FR" sz="2800" b="1" i="1">
                              <a:effectLst/>
                              <a:latin typeface="Cambria Math" panose="02040503050406030204" pitchFamily="18" charset="0"/>
                              <a:ea typeface="Times New Roman" panose="02020603050405020304" pitchFamily="18" charset="0"/>
                              <a:cs typeface="Times New Roman" panose="02020603050405020304" pitchFamily="18" charset="0"/>
                            </a:rPr>
                            <m:t>𝟎</m:t>
                          </m:r>
                          <m:r>
                            <a:rPr lang="fr-FR" sz="2800" b="1" i="1">
                              <a:effectLst/>
                              <a:latin typeface="Cambria Math" panose="02040503050406030204" pitchFamily="18" charset="0"/>
                              <a:ea typeface="Times New Roman" panose="02020603050405020304" pitchFamily="18" charset="0"/>
                              <a:cs typeface="Times New Roman" panose="02020603050405020304" pitchFamily="18" charset="0"/>
                            </a:rPr>
                            <m:t>.</m:t>
                          </m:r>
                          <m:r>
                            <a:rPr lang="fr-FR" sz="2800" b="1" i="1">
                              <a:effectLst/>
                              <a:latin typeface="Cambria Math" panose="02040503050406030204" pitchFamily="18" charset="0"/>
                              <a:ea typeface="Times New Roman" panose="02020603050405020304" pitchFamily="18" charset="0"/>
                              <a:cs typeface="Times New Roman" panose="02020603050405020304" pitchFamily="18" charset="0"/>
                            </a:rPr>
                            <m:t>𝟒𝟐</m:t>
                          </m:r>
                        </m:sup>
                      </m:sSup>
                    </m:oMath>
                  </m:oMathPara>
                </a14:m>
                <a:br>
                  <a:rPr lang="fr-FR" sz="1800" b="0" i="0" dirty="0">
                    <a:solidFill>
                      <a:srgbClr val="000000"/>
                    </a:solidFill>
                    <a:effectLst/>
                    <a:latin typeface="CIDFont+F17"/>
                  </a:rPr>
                </a:br>
                <a:r>
                  <a:rPr lang="fr-FR" sz="1800" b="0" i="0" dirty="0">
                    <a:solidFill>
                      <a:srgbClr val="000000"/>
                    </a:solidFill>
                    <a:effectLst/>
                    <a:latin typeface="CIDFont+F12"/>
                  </a:rPr>
                  <a:t>Avec :</a:t>
                </a:r>
                <a:br>
                  <a:rPr lang="fr-FR" sz="1800" b="0" i="0" dirty="0">
                    <a:solidFill>
                      <a:srgbClr val="000000"/>
                    </a:solidFill>
                    <a:effectLst/>
                    <a:latin typeface="CIDFont+F12"/>
                  </a:rPr>
                </a:br>
                <a:r>
                  <a:rPr lang="fr-FR" b="1" dirty="0"/>
                  <a:t>-</a:t>
                </a:r>
                <a:r>
                  <a:rPr lang="fr-FR" b="1" dirty="0" err="1"/>
                  <a:t>Qmax</a:t>
                </a:r>
                <a:r>
                  <a:rPr lang="fr-FR" b="1" dirty="0"/>
                  <a:t>(T) : </a:t>
                </a:r>
                <a:r>
                  <a:rPr lang="fr-FR" dirty="0"/>
                  <a:t>débit de pointe en m3/s de période de retour T années ;</a:t>
                </a:r>
              </a:p>
              <a:p>
                <a:r>
                  <a:rPr lang="fr-FR" b="1" dirty="0"/>
                  <a:t>-K </a:t>
                </a:r>
                <a:r>
                  <a:rPr lang="fr-FR" dirty="0"/>
                  <a:t>: coefficient dépendant de la nature du bassin versant (couvert végétal, topographie) ;</a:t>
                </a:r>
              </a:p>
              <a:p>
                <a:r>
                  <a:rPr lang="fr-FR" b="1" dirty="0"/>
                  <a:t>-P </a:t>
                </a:r>
                <a:r>
                  <a:rPr lang="fr-FR" dirty="0"/>
                  <a:t>: pluie maximale sur 24 heures en m de période de retour T années ;</a:t>
                </a:r>
              </a:p>
              <a:p>
                <a:r>
                  <a:rPr lang="fr-FR" b="1" dirty="0"/>
                  <a:t>-A </a:t>
                </a:r>
                <a:r>
                  <a:rPr lang="fr-FR" dirty="0"/>
                  <a:t>: superficie du bassin versant en km2 ;</a:t>
                </a:r>
              </a:p>
              <a:p>
                <a:r>
                  <a:rPr lang="fr-FR" b="1" dirty="0"/>
                  <a:t>-I </a:t>
                </a:r>
                <a:r>
                  <a:rPr lang="fr-FR" dirty="0"/>
                  <a:t>: pente moyenne du bassin versant.</a:t>
                </a:r>
              </a:p>
            </p:txBody>
          </p:sp>
        </mc:Choice>
        <mc:Fallback xmlns="">
          <p:sp>
            <p:nvSpPr>
              <p:cNvPr id="3" name="TextBox 2">
                <a:extLst>
                  <a:ext uri="{FF2B5EF4-FFF2-40B4-BE49-F238E27FC236}">
                    <a16:creationId xmlns:a16="http://schemas.microsoft.com/office/drawing/2014/main" id="{33562DAC-5D47-00D3-DD31-DEBF6B057D69}"/>
                  </a:ext>
                </a:extLst>
              </p:cNvPr>
              <p:cNvSpPr txBox="1">
                <a:spLocks noRot="1" noChangeAspect="1" noMove="1" noResize="1" noEditPoints="1" noAdjustHandles="1" noChangeArrowheads="1" noChangeShapeType="1" noTextEdit="1"/>
              </p:cNvSpPr>
              <p:nvPr/>
            </p:nvSpPr>
            <p:spPr>
              <a:xfrm>
                <a:off x="423890" y="1729003"/>
                <a:ext cx="11031236" cy="2755306"/>
              </a:xfrm>
              <a:prstGeom prst="rect">
                <a:avLst/>
              </a:prstGeom>
              <a:blipFill>
                <a:blip r:embed="rId2"/>
                <a:stretch>
                  <a:fillRect l="-498" t="-1327" b="-2655"/>
                </a:stretch>
              </a:blipFill>
            </p:spPr>
            <p:txBody>
              <a:bodyPr/>
              <a:lstStyle/>
              <a:p>
                <a:r>
                  <a:rPr lang="fr-FR">
                    <a:noFill/>
                  </a:rPr>
                  <a:t> </a:t>
                </a:r>
              </a:p>
            </p:txBody>
          </p:sp>
        </mc:Fallback>
      </mc:AlternateContent>
      <p:graphicFrame>
        <p:nvGraphicFramePr>
          <p:cNvPr id="4" name="Table 3">
            <a:extLst>
              <a:ext uri="{FF2B5EF4-FFF2-40B4-BE49-F238E27FC236}">
                <a16:creationId xmlns:a16="http://schemas.microsoft.com/office/drawing/2014/main" id="{A2E247EA-A9CD-0FAD-8D3E-CB1C50ED437F}"/>
              </a:ext>
            </a:extLst>
          </p:cNvPr>
          <p:cNvGraphicFramePr>
            <a:graphicFrameLocks noGrp="1"/>
          </p:cNvGraphicFramePr>
          <p:nvPr>
            <p:extLst>
              <p:ext uri="{D42A27DB-BD31-4B8C-83A1-F6EECF244321}">
                <p14:modId xmlns:p14="http://schemas.microsoft.com/office/powerpoint/2010/main" val="48668339"/>
              </p:ext>
            </p:extLst>
          </p:nvPr>
        </p:nvGraphicFramePr>
        <p:xfrm>
          <a:off x="423891" y="4629587"/>
          <a:ext cx="11031236" cy="1956998"/>
        </p:xfrm>
        <a:graphic>
          <a:graphicData uri="http://schemas.openxmlformats.org/drawingml/2006/table">
            <a:tbl>
              <a:tblPr>
                <a:tableStyleId>{616DA210-FB5B-4158-B5E0-FEB733F419BA}</a:tableStyleId>
              </a:tblPr>
              <a:tblGrid>
                <a:gridCol w="1921374">
                  <a:extLst>
                    <a:ext uri="{9D8B030D-6E8A-4147-A177-3AD203B41FA5}">
                      <a16:colId xmlns:a16="http://schemas.microsoft.com/office/drawing/2014/main" val="3223389693"/>
                    </a:ext>
                  </a:extLst>
                </a:gridCol>
                <a:gridCol w="9109862">
                  <a:extLst>
                    <a:ext uri="{9D8B030D-6E8A-4147-A177-3AD203B41FA5}">
                      <a16:colId xmlns:a16="http://schemas.microsoft.com/office/drawing/2014/main" val="2170638992"/>
                    </a:ext>
                  </a:extLst>
                </a:gridCol>
              </a:tblGrid>
              <a:tr h="331824">
                <a:tc gridSpan="2">
                  <a:txBody>
                    <a:bodyPr/>
                    <a:lstStyle/>
                    <a:p>
                      <a:pPr marL="1315085" marR="1311275" algn="ctr" eaLnBrk="0" hangingPunct="0">
                        <a:lnSpc>
                          <a:spcPct val="150000"/>
                        </a:lnSpc>
                        <a:spcAft>
                          <a:spcPts val="800"/>
                        </a:spcAft>
                      </a:pPr>
                      <a:r>
                        <a:rPr lang="en-US" sz="1600" b="1" dirty="0">
                          <a:effectLst/>
                        </a:rPr>
                        <a:t>Coefficient</a:t>
                      </a:r>
                      <a:r>
                        <a:rPr lang="en-US" sz="1600" b="1" spc="-20" dirty="0">
                          <a:effectLst/>
                        </a:rPr>
                        <a:t> </a:t>
                      </a:r>
                      <a:r>
                        <a:rPr lang="en-US" sz="1600" b="1" dirty="0">
                          <a:effectLst/>
                        </a:rPr>
                        <a:t>K</a:t>
                      </a:r>
                      <a:endParaRPr lang="fr-FR" sz="1400" b="1"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hMerge="1">
                  <a:txBody>
                    <a:bodyPr/>
                    <a:lstStyle/>
                    <a:p>
                      <a:endParaRPr lang="fr-FR"/>
                    </a:p>
                  </a:txBody>
                  <a:tcPr/>
                </a:tc>
                <a:extLst>
                  <a:ext uri="{0D108BD9-81ED-4DB2-BD59-A6C34878D82A}">
                    <a16:rowId xmlns:a16="http://schemas.microsoft.com/office/drawing/2014/main" val="3723077404"/>
                  </a:ext>
                </a:extLst>
              </a:tr>
              <a:tr h="454031">
                <a:tc>
                  <a:txBody>
                    <a:bodyPr/>
                    <a:lstStyle/>
                    <a:p>
                      <a:pPr marL="67945" algn="ctr" eaLnBrk="0" hangingPunct="0">
                        <a:lnSpc>
                          <a:spcPct val="150000"/>
                        </a:lnSpc>
                        <a:spcAft>
                          <a:spcPts val="800"/>
                        </a:spcAft>
                      </a:pPr>
                      <a:r>
                        <a:rPr lang="en-US" sz="1600" b="1" dirty="0">
                          <a:effectLst/>
                        </a:rPr>
                        <a:t>0.11</a:t>
                      </a:r>
                      <a:endParaRPr lang="fr-FR" sz="1400" b="1"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67945" algn="ctr" eaLnBrk="0" hangingPunct="0">
                        <a:lnSpc>
                          <a:spcPct val="150000"/>
                        </a:lnSpc>
                        <a:spcAft>
                          <a:spcPts val="800"/>
                        </a:spcAft>
                      </a:pPr>
                      <a:r>
                        <a:rPr lang="fr-FR" sz="1600" b="1" dirty="0">
                          <a:effectLst/>
                        </a:rPr>
                        <a:t>Bassin</a:t>
                      </a:r>
                      <a:r>
                        <a:rPr lang="fr-FR" sz="1600" b="1" spc="-5" dirty="0">
                          <a:effectLst/>
                        </a:rPr>
                        <a:t> </a:t>
                      </a:r>
                      <a:r>
                        <a:rPr lang="fr-FR" sz="1600" b="1" dirty="0">
                          <a:effectLst/>
                        </a:rPr>
                        <a:t>versant de</a:t>
                      </a:r>
                      <a:r>
                        <a:rPr lang="fr-FR" sz="1600" b="1" spc="5" dirty="0">
                          <a:effectLst/>
                        </a:rPr>
                        <a:t> </a:t>
                      </a:r>
                      <a:r>
                        <a:rPr lang="fr-FR" sz="1600" b="1" dirty="0">
                          <a:effectLst/>
                        </a:rPr>
                        <a:t>grande dimension</a:t>
                      </a:r>
                      <a:endParaRPr lang="fr-FR" sz="1400" b="1"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490910784"/>
                  </a:ext>
                </a:extLst>
              </a:tr>
              <a:tr h="385289">
                <a:tc>
                  <a:txBody>
                    <a:bodyPr/>
                    <a:lstStyle/>
                    <a:p>
                      <a:pPr marL="67945" algn="ctr" eaLnBrk="0" hangingPunct="0">
                        <a:lnSpc>
                          <a:spcPct val="150000"/>
                        </a:lnSpc>
                        <a:spcAft>
                          <a:spcPts val="800"/>
                        </a:spcAft>
                      </a:pPr>
                      <a:r>
                        <a:rPr lang="en-US" sz="1600" b="1">
                          <a:effectLst/>
                        </a:rPr>
                        <a:t>0.22</a:t>
                      </a:r>
                      <a:endParaRPr lang="fr-FR" sz="1400" b="1">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67945" algn="ctr" eaLnBrk="0" hangingPunct="0">
                        <a:lnSpc>
                          <a:spcPct val="150000"/>
                        </a:lnSpc>
                        <a:spcAft>
                          <a:spcPts val="800"/>
                        </a:spcAft>
                      </a:pPr>
                      <a:r>
                        <a:rPr lang="fr-FR" sz="1600" b="1" dirty="0">
                          <a:effectLst/>
                        </a:rPr>
                        <a:t>Terre</a:t>
                      </a:r>
                      <a:r>
                        <a:rPr lang="fr-FR" sz="1600" b="1" spc="-5" dirty="0">
                          <a:effectLst/>
                        </a:rPr>
                        <a:t> </a:t>
                      </a:r>
                      <a:r>
                        <a:rPr lang="fr-FR" sz="1600" b="1" dirty="0">
                          <a:effectLst/>
                        </a:rPr>
                        <a:t>cultivée</a:t>
                      </a:r>
                      <a:r>
                        <a:rPr lang="fr-FR" sz="1600" b="1" spc="-10" dirty="0">
                          <a:effectLst/>
                        </a:rPr>
                        <a:t> </a:t>
                      </a:r>
                      <a:r>
                        <a:rPr lang="fr-FR" sz="1600" b="1" dirty="0">
                          <a:effectLst/>
                        </a:rPr>
                        <a:t>et</a:t>
                      </a:r>
                      <a:r>
                        <a:rPr lang="fr-FR" sz="1600" b="1" spc="-5" dirty="0">
                          <a:effectLst/>
                        </a:rPr>
                        <a:t> </a:t>
                      </a:r>
                      <a:r>
                        <a:rPr lang="fr-FR" sz="1600" b="1" dirty="0">
                          <a:effectLst/>
                        </a:rPr>
                        <a:t>terrain</a:t>
                      </a:r>
                      <a:r>
                        <a:rPr lang="fr-FR" sz="1600" b="1" spc="-5" dirty="0">
                          <a:effectLst/>
                        </a:rPr>
                        <a:t> </a:t>
                      </a:r>
                      <a:r>
                        <a:rPr lang="fr-FR" sz="1600" b="1" dirty="0">
                          <a:effectLst/>
                        </a:rPr>
                        <a:t>vague</a:t>
                      </a:r>
                      <a:r>
                        <a:rPr lang="fr-FR" sz="1600" b="1" spc="-10" dirty="0">
                          <a:effectLst/>
                        </a:rPr>
                        <a:t> </a:t>
                      </a:r>
                      <a:r>
                        <a:rPr lang="fr-FR" sz="1600" b="1" dirty="0">
                          <a:effectLst/>
                        </a:rPr>
                        <a:t>des</a:t>
                      </a:r>
                      <a:r>
                        <a:rPr lang="fr-FR" sz="1600" b="1" spc="-5" dirty="0">
                          <a:effectLst/>
                        </a:rPr>
                        <a:t> </a:t>
                      </a:r>
                      <a:r>
                        <a:rPr lang="fr-FR" sz="1600" b="1" dirty="0">
                          <a:effectLst/>
                        </a:rPr>
                        <a:t>zones</a:t>
                      </a:r>
                      <a:r>
                        <a:rPr lang="fr-FR" sz="1600" b="1" spc="-5" dirty="0">
                          <a:effectLst/>
                        </a:rPr>
                        <a:t> </a:t>
                      </a:r>
                      <a:r>
                        <a:rPr lang="fr-FR" sz="1600" b="1" dirty="0">
                          <a:effectLst/>
                        </a:rPr>
                        <a:t>suburbaines</a:t>
                      </a:r>
                      <a:endParaRPr lang="fr-FR" sz="1400" b="1"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3247845316"/>
                  </a:ext>
                </a:extLst>
              </a:tr>
              <a:tr h="385289">
                <a:tc>
                  <a:txBody>
                    <a:bodyPr/>
                    <a:lstStyle/>
                    <a:p>
                      <a:pPr marL="67945" algn="ctr" eaLnBrk="0" hangingPunct="0">
                        <a:lnSpc>
                          <a:spcPct val="150000"/>
                        </a:lnSpc>
                        <a:spcAft>
                          <a:spcPts val="800"/>
                        </a:spcAft>
                      </a:pPr>
                      <a:r>
                        <a:rPr lang="en-US" sz="1600" b="1">
                          <a:effectLst/>
                        </a:rPr>
                        <a:t>0.32</a:t>
                      </a:r>
                      <a:endParaRPr lang="fr-FR" sz="1400" b="1">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67945" algn="ctr" eaLnBrk="0" hangingPunct="0">
                        <a:lnSpc>
                          <a:spcPct val="150000"/>
                        </a:lnSpc>
                        <a:spcAft>
                          <a:spcPts val="800"/>
                        </a:spcAft>
                      </a:pPr>
                      <a:r>
                        <a:rPr lang="fr-FR" sz="1600" b="1" dirty="0">
                          <a:effectLst/>
                        </a:rPr>
                        <a:t>Terrain</a:t>
                      </a:r>
                      <a:r>
                        <a:rPr lang="fr-FR" sz="1600" b="1" spc="-5" dirty="0">
                          <a:effectLst/>
                        </a:rPr>
                        <a:t> </a:t>
                      </a:r>
                      <a:r>
                        <a:rPr lang="fr-FR" sz="1600" b="1" dirty="0">
                          <a:effectLst/>
                        </a:rPr>
                        <a:t>non</a:t>
                      </a:r>
                      <a:r>
                        <a:rPr lang="fr-FR" sz="1600" b="1" spc="5" dirty="0">
                          <a:effectLst/>
                        </a:rPr>
                        <a:t> </a:t>
                      </a:r>
                      <a:r>
                        <a:rPr lang="fr-FR" sz="1600" b="1" dirty="0">
                          <a:effectLst/>
                        </a:rPr>
                        <a:t>aménagé,</a:t>
                      </a:r>
                      <a:r>
                        <a:rPr lang="fr-FR" sz="1600" b="1" spc="-5" dirty="0">
                          <a:effectLst/>
                        </a:rPr>
                        <a:t> </a:t>
                      </a:r>
                      <a:r>
                        <a:rPr lang="fr-FR" sz="1600" b="1" dirty="0">
                          <a:effectLst/>
                        </a:rPr>
                        <a:t>non</a:t>
                      </a:r>
                      <a:r>
                        <a:rPr lang="fr-FR" sz="1600" b="1" spc="-5" dirty="0">
                          <a:effectLst/>
                        </a:rPr>
                        <a:t> </a:t>
                      </a:r>
                      <a:r>
                        <a:rPr lang="fr-FR" sz="1600" b="1" dirty="0">
                          <a:effectLst/>
                        </a:rPr>
                        <a:t>rocheux</a:t>
                      </a:r>
                      <a:r>
                        <a:rPr lang="fr-FR" sz="1600" b="1" spc="5" dirty="0">
                          <a:effectLst/>
                        </a:rPr>
                        <a:t> </a:t>
                      </a:r>
                      <a:r>
                        <a:rPr lang="fr-FR" sz="1600" b="1" dirty="0">
                          <a:effectLst/>
                        </a:rPr>
                        <a:t>à</a:t>
                      </a:r>
                      <a:r>
                        <a:rPr lang="fr-FR" sz="1600" b="1" spc="-5" dirty="0">
                          <a:effectLst/>
                        </a:rPr>
                        <a:t> </a:t>
                      </a:r>
                      <a:r>
                        <a:rPr lang="fr-FR" sz="1600" b="1" dirty="0">
                          <a:effectLst/>
                        </a:rPr>
                        <a:t>pente</a:t>
                      </a:r>
                      <a:r>
                        <a:rPr lang="fr-FR" sz="1600" b="1" spc="-10" dirty="0">
                          <a:effectLst/>
                        </a:rPr>
                        <a:t> </a:t>
                      </a:r>
                      <a:r>
                        <a:rPr lang="fr-FR" sz="1600" b="1" dirty="0">
                          <a:effectLst/>
                        </a:rPr>
                        <a:t>moyenne</a:t>
                      </a:r>
                      <a:endParaRPr lang="fr-FR" sz="1400" b="1"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4032307278"/>
                  </a:ext>
                </a:extLst>
              </a:tr>
              <a:tr h="400565">
                <a:tc>
                  <a:txBody>
                    <a:bodyPr/>
                    <a:lstStyle/>
                    <a:p>
                      <a:pPr marL="67945" algn="ctr" eaLnBrk="0" hangingPunct="0">
                        <a:lnSpc>
                          <a:spcPct val="150000"/>
                        </a:lnSpc>
                        <a:spcAft>
                          <a:spcPts val="800"/>
                        </a:spcAft>
                      </a:pPr>
                      <a:r>
                        <a:rPr lang="en-US" sz="1600" b="1">
                          <a:effectLst/>
                        </a:rPr>
                        <a:t>0.42</a:t>
                      </a:r>
                      <a:endParaRPr lang="fr-FR" sz="1400" b="1">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67945" algn="ctr" eaLnBrk="0" hangingPunct="0">
                        <a:lnSpc>
                          <a:spcPct val="150000"/>
                        </a:lnSpc>
                        <a:spcAft>
                          <a:spcPts val="800"/>
                        </a:spcAft>
                      </a:pPr>
                      <a:r>
                        <a:rPr lang="fr-FR" sz="1600" b="1" dirty="0">
                          <a:effectLst/>
                        </a:rPr>
                        <a:t>Terrain</a:t>
                      </a:r>
                      <a:r>
                        <a:rPr lang="fr-FR" sz="1600" b="1" spc="-5" dirty="0">
                          <a:effectLst/>
                        </a:rPr>
                        <a:t> </a:t>
                      </a:r>
                      <a:r>
                        <a:rPr lang="fr-FR" sz="1600" b="1" dirty="0">
                          <a:effectLst/>
                        </a:rPr>
                        <a:t>non</a:t>
                      </a:r>
                      <a:r>
                        <a:rPr lang="fr-FR" sz="1600" b="1" spc="5" dirty="0">
                          <a:effectLst/>
                        </a:rPr>
                        <a:t> </a:t>
                      </a:r>
                      <a:r>
                        <a:rPr lang="fr-FR" sz="1600" b="1" dirty="0">
                          <a:effectLst/>
                        </a:rPr>
                        <a:t>aménagé, non</a:t>
                      </a:r>
                      <a:r>
                        <a:rPr lang="fr-FR" sz="1600" b="1" spc="-5" dirty="0">
                          <a:effectLst/>
                        </a:rPr>
                        <a:t> </a:t>
                      </a:r>
                      <a:r>
                        <a:rPr lang="fr-FR" sz="1600" b="1" dirty="0">
                          <a:effectLst/>
                        </a:rPr>
                        <a:t>rocheux</a:t>
                      </a:r>
                      <a:r>
                        <a:rPr lang="fr-FR" sz="1600" b="1" spc="10" dirty="0">
                          <a:effectLst/>
                        </a:rPr>
                        <a:t> </a:t>
                      </a:r>
                      <a:r>
                        <a:rPr lang="fr-FR" sz="1600" b="1" dirty="0">
                          <a:effectLst/>
                        </a:rPr>
                        <a:t>à</a:t>
                      </a:r>
                      <a:r>
                        <a:rPr lang="fr-FR" sz="1600" b="1" spc="-10" dirty="0">
                          <a:effectLst/>
                        </a:rPr>
                        <a:t> </a:t>
                      </a:r>
                      <a:r>
                        <a:rPr lang="fr-FR" sz="1600" b="1" dirty="0">
                          <a:effectLst/>
                        </a:rPr>
                        <a:t>pente</a:t>
                      </a:r>
                      <a:r>
                        <a:rPr lang="fr-FR" sz="1600" b="1" spc="-5" dirty="0">
                          <a:effectLst/>
                        </a:rPr>
                        <a:t> </a:t>
                      </a:r>
                      <a:r>
                        <a:rPr lang="fr-FR" sz="1600" b="1" dirty="0">
                          <a:effectLst/>
                        </a:rPr>
                        <a:t>forte</a:t>
                      </a:r>
                      <a:endParaRPr lang="fr-FR" sz="1400" b="1"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134053087"/>
                  </a:ext>
                </a:extLst>
              </a:tr>
            </a:tbl>
          </a:graphicData>
        </a:graphic>
      </p:graphicFrame>
    </p:spTree>
    <p:extLst>
      <p:ext uri="{BB962C8B-B14F-4D97-AF65-F5344CB8AC3E}">
        <p14:creationId xmlns:p14="http://schemas.microsoft.com/office/powerpoint/2010/main" val="3621423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B71664C-55F4-2F80-E83A-BB7DD4CB90FF}"/>
              </a:ext>
            </a:extLst>
          </p:cNvPr>
          <p:cNvSpPr>
            <a:spLocks noGrp="1"/>
          </p:cNvSpPr>
          <p:nvPr>
            <p:ph type="body" sz="quarter" idx="10"/>
          </p:nvPr>
        </p:nvSpPr>
        <p:spPr/>
        <p:txBody>
          <a:bodyPr/>
          <a:lstStyle/>
          <a:p>
            <a:r>
              <a:rPr lang="fr-FR" sz="4400" dirty="0"/>
              <a:t>La formule de Mac-Math </a:t>
            </a:r>
          </a:p>
        </p:txBody>
      </p:sp>
      <p:sp>
        <p:nvSpPr>
          <p:cNvPr id="3" name="TextBox 2">
            <a:extLst>
              <a:ext uri="{FF2B5EF4-FFF2-40B4-BE49-F238E27FC236}">
                <a16:creationId xmlns:a16="http://schemas.microsoft.com/office/drawing/2014/main" id="{33562DAC-5D47-00D3-DD31-DEBF6B057D69}"/>
              </a:ext>
            </a:extLst>
          </p:cNvPr>
          <p:cNvSpPr txBox="1"/>
          <p:nvPr/>
        </p:nvSpPr>
        <p:spPr>
          <a:xfrm>
            <a:off x="323529" y="1539433"/>
            <a:ext cx="11686334" cy="3710439"/>
          </a:xfrm>
          <a:prstGeom prst="rect">
            <a:avLst/>
          </a:prstGeom>
          <a:noFill/>
        </p:spPr>
        <p:txBody>
          <a:bodyPr wrap="square" rtlCol="0">
            <a:spAutoFit/>
          </a:bodyPr>
          <a:lstStyle/>
          <a:p>
            <a:pPr marL="285750" indent="-285750">
              <a:buFont typeface="Wingdings" panose="05000000000000000000" pitchFamily="2" charset="2"/>
              <a:buChar char="v"/>
            </a:pPr>
            <a:r>
              <a:rPr lang="fr-FR" sz="2000" b="1" dirty="0"/>
              <a:t>Donnés nécessaires:</a:t>
            </a:r>
          </a:p>
          <a:p>
            <a:pPr marL="742950" lvl="1" indent="-285750">
              <a:buFont typeface="Courier New" panose="02070309020205020404" pitchFamily="49" charset="0"/>
              <a:buChar char="o"/>
            </a:pPr>
            <a:endParaRPr lang="fr-FR" dirty="0"/>
          </a:p>
          <a:p>
            <a:pPr marL="742950" lvl="1" indent="-285750">
              <a:buFont typeface="Courier New" panose="02070309020205020404" pitchFamily="49" charset="0"/>
              <a:buChar char="o"/>
            </a:pPr>
            <a:r>
              <a:rPr lang="fr-FR" dirty="0"/>
              <a:t>Surface du bassin ;</a:t>
            </a:r>
          </a:p>
          <a:p>
            <a:pPr marL="742950" lvl="1" indent="-285750">
              <a:buFont typeface="Courier New" panose="02070309020205020404" pitchFamily="49" charset="0"/>
              <a:buChar char="o"/>
            </a:pPr>
            <a:r>
              <a:rPr lang="fr-FR" dirty="0"/>
              <a:t>La pente moyenne ;</a:t>
            </a:r>
          </a:p>
          <a:p>
            <a:pPr marL="742950" lvl="1" indent="-285750">
              <a:buFont typeface="Courier New" panose="02070309020205020404" pitchFamily="49" charset="0"/>
              <a:buChar char="o"/>
            </a:pPr>
            <a:r>
              <a:rPr lang="fr-FR" dirty="0"/>
              <a:t>Plus de 10ans de précipitations max de 24h.</a:t>
            </a:r>
          </a:p>
          <a:p>
            <a:endParaRPr lang="fr-FR" dirty="0"/>
          </a:p>
          <a:p>
            <a:pPr marL="285750" indent="-285750">
              <a:buFont typeface="Wingdings" panose="05000000000000000000" pitchFamily="2" charset="2"/>
              <a:buChar char="v"/>
            </a:pPr>
            <a:r>
              <a:rPr lang="fr-FR" sz="2000" b="1" dirty="0"/>
              <a:t>Etapes:</a:t>
            </a:r>
          </a:p>
          <a:p>
            <a:pPr marL="342900" lvl="0" indent="-342900" algn="just">
              <a:lnSpc>
                <a:spcPct val="150000"/>
              </a:lnSpc>
              <a:buFont typeface="+mj-lt"/>
              <a:buAutoNum type="arabicPeriod"/>
            </a:pPr>
            <a:r>
              <a:rPr lang="fr-FR" sz="1800" dirty="0">
                <a:effectLst/>
                <a:latin typeface="Times New Roman" panose="02020603050405020304" pitchFamily="18" charset="0"/>
                <a:ea typeface="Times New Roman" panose="02020603050405020304" pitchFamily="18" charset="0"/>
                <a:cs typeface="Arial" panose="020B0604020202020204" pitchFamily="34" charset="0"/>
              </a:rPr>
              <a:t>Coller la série des pluies max dans la feuille « Ajustement P » ;</a:t>
            </a:r>
            <a:endParaRPr lang="fr-FR" sz="18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just">
              <a:lnSpc>
                <a:spcPct val="150000"/>
              </a:lnSpc>
              <a:buFont typeface="+mj-lt"/>
              <a:buAutoNum type="arabicPeriod"/>
            </a:pPr>
            <a:r>
              <a:rPr lang="fr-FR" sz="1800" dirty="0">
                <a:effectLst/>
                <a:latin typeface="Times New Roman" panose="02020603050405020304" pitchFamily="18" charset="0"/>
                <a:ea typeface="Times New Roman" panose="02020603050405020304" pitchFamily="18" charset="0"/>
                <a:cs typeface="Arial" panose="020B0604020202020204" pitchFamily="34" charset="0"/>
              </a:rPr>
              <a:t>Cliquer sur le bouton « Ajustement Pluies » ;</a:t>
            </a:r>
            <a:endParaRPr lang="fr-FR" sz="18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just">
              <a:lnSpc>
                <a:spcPct val="150000"/>
              </a:lnSpc>
              <a:buFont typeface="+mj-lt"/>
              <a:buAutoNum type="arabicPeriod"/>
            </a:pPr>
            <a:r>
              <a:rPr lang="fr-FR" sz="1800" dirty="0">
                <a:effectLst/>
                <a:latin typeface="Times New Roman" panose="02020603050405020304" pitchFamily="18" charset="0"/>
                <a:ea typeface="Times New Roman" panose="02020603050405020304" pitchFamily="18" charset="0"/>
                <a:cs typeface="Arial" panose="020B0604020202020204" pitchFamily="34" charset="0"/>
              </a:rPr>
              <a:t>Saisir la surface et choisir le couvert végétal et la topographie dans la feuille « Méthodes empiriques » ;</a:t>
            </a:r>
            <a:endParaRPr lang="fr-FR" sz="18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just">
              <a:lnSpc>
                <a:spcPct val="150000"/>
              </a:lnSpc>
              <a:spcAft>
                <a:spcPts val="800"/>
              </a:spcAft>
              <a:buFont typeface="+mj-lt"/>
              <a:buAutoNum type="arabicPeriod"/>
            </a:pPr>
            <a:r>
              <a:rPr lang="fr-FR" sz="1800" dirty="0">
                <a:effectLst/>
                <a:latin typeface="Times New Roman" panose="02020603050405020304" pitchFamily="18" charset="0"/>
                <a:ea typeface="Times New Roman" panose="02020603050405020304" pitchFamily="18" charset="0"/>
                <a:cs typeface="Arial" panose="020B0604020202020204" pitchFamily="34" charset="0"/>
              </a:rPr>
              <a:t>Cliquer « Mac-Math » pour avoir les débits max pour chaque période de retour.</a:t>
            </a:r>
            <a:endParaRPr lang="fr-FR" sz="18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54E3B0DF-5E30-3272-06D3-4EFCF3A3907C}"/>
              </a:ext>
            </a:extLst>
          </p:cNvPr>
          <p:cNvPicPr>
            <a:picLocks noChangeAspect="1"/>
          </p:cNvPicPr>
          <p:nvPr/>
        </p:nvPicPr>
        <p:blipFill>
          <a:blip r:embed="rId2"/>
          <a:stretch>
            <a:fillRect/>
          </a:stretch>
        </p:blipFill>
        <p:spPr>
          <a:xfrm>
            <a:off x="0" y="5318567"/>
            <a:ext cx="12192000" cy="1390711"/>
          </a:xfrm>
          <a:prstGeom prst="rect">
            <a:avLst/>
          </a:prstGeom>
        </p:spPr>
      </p:pic>
    </p:spTree>
    <p:extLst>
      <p:ext uri="{BB962C8B-B14F-4D97-AF65-F5344CB8AC3E}">
        <p14:creationId xmlns:p14="http://schemas.microsoft.com/office/powerpoint/2010/main" val="27666909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B71664C-55F4-2F80-E83A-BB7DD4CB90FF}"/>
              </a:ext>
            </a:extLst>
          </p:cNvPr>
          <p:cNvSpPr>
            <a:spLocks noGrp="1"/>
          </p:cNvSpPr>
          <p:nvPr>
            <p:ph type="body" sz="quarter" idx="10"/>
          </p:nvPr>
        </p:nvSpPr>
        <p:spPr/>
        <p:txBody>
          <a:bodyPr/>
          <a:lstStyle/>
          <a:p>
            <a:r>
              <a:rPr lang="fr-FR" sz="4400" dirty="0"/>
              <a:t>La formule de Mallet-Gauthier</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33562DAC-5D47-00D3-DD31-DEBF6B057D69}"/>
                  </a:ext>
                </a:extLst>
              </p:cNvPr>
              <p:cNvSpPr txBox="1"/>
              <p:nvPr/>
            </p:nvSpPr>
            <p:spPr>
              <a:xfrm>
                <a:off x="468495" y="1773608"/>
                <a:ext cx="11031236" cy="3902287"/>
              </a:xfrm>
              <a:prstGeom prst="rect">
                <a:avLst/>
              </a:prstGeom>
              <a:noFill/>
            </p:spPr>
            <p:txBody>
              <a:bodyPr wrap="square" rtlCol="0">
                <a:spAutoFit/>
              </a:bodyPr>
              <a:lstStyle/>
              <a:p>
                <a:r>
                  <a:rPr lang="fr-FR" sz="1800" b="0" i="0" dirty="0">
                    <a:solidFill>
                      <a:srgbClr val="000000"/>
                    </a:solidFill>
                    <a:effectLst/>
                    <a:latin typeface="CIDFont+F12"/>
                  </a:rPr>
                  <a:t>La formule de </a:t>
                </a:r>
                <a:r>
                  <a:rPr lang="fr-FR" sz="1800" b="1" i="0" dirty="0">
                    <a:solidFill>
                      <a:srgbClr val="000000"/>
                    </a:solidFill>
                    <a:effectLst/>
                    <a:latin typeface="CIDFont+F12"/>
                  </a:rPr>
                  <a:t>Mallet et Gauthier</a:t>
                </a:r>
                <a:r>
                  <a:rPr lang="fr-FR" sz="1800" b="0" i="0" dirty="0">
                    <a:solidFill>
                      <a:srgbClr val="000000"/>
                    </a:solidFill>
                    <a:effectLst/>
                    <a:latin typeface="CIDFont+F12"/>
                  </a:rPr>
                  <a:t>, développée par </a:t>
                </a:r>
                <a:r>
                  <a:rPr lang="fr-FR" sz="1800" b="1" i="0" dirty="0" err="1">
                    <a:solidFill>
                      <a:srgbClr val="000000"/>
                    </a:solidFill>
                    <a:effectLst/>
                    <a:latin typeface="CIDFont+F12"/>
                  </a:rPr>
                  <a:t>Coutagne</a:t>
                </a:r>
                <a:r>
                  <a:rPr lang="fr-FR" sz="1800" b="0" i="0" dirty="0">
                    <a:solidFill>
                      <a:srgbClr val="000000"/>
                    </a:solidFill>
                    <a:effectLst/>
                    <a:latin typeface="CIDFont+F12"/>
                  </a:rPr>
                  <a:t> en </a:t>
                </a:r>
                <a:r>
                  <a:rPr lang="fr-FR" sz="1800" b="1" i="0" dirty="0">
                    <a:solidFill>
                      <a:srgbClr val="000000"/>
                    </a:solidFill>
                    <a:effectLst/>
                    <a:latin typeface="CIDFont+F12"/>
                  </a:rPr>
                  <a:t>1951</a:t>
                </a:r>
                <a:r>
                  <a:rPr lang="fr-FR" sz="1800" b="0" i="0" dirty="0">
                    <a:solidFill>
                      <a:srgbClr val="000000"/>
                    </a:solidFill>
                    <a:effectLst/>
                    <a:latin typeface="CIDFont+F12"/>
                  </a:rPr>
                  <a:t> permet l'estimation des débits de crue de période de retour T pour un bassin donne, selon la forme générale :</a:t>
                </a:r>
                <a:endParaRPr lang="fr-FR" dirty="0">
                  <a:solidFill>
                    <a:srgbClr val="000000"/>
                  </a:solidFill>
                  <a:latin typeface="CIDFont+F12"/>
                  <a:ea typeface="Times New Roman" panose="02020603050405020304" pitchFamily="18" charset="0"/>
                  <a:cs typeface="Times New Roman" panose="02020603050405020304" pitchFamily="18" charset="0"/>
                </a:endParaRPr>
              </a:p>
              <a:p>
                <a:endParaRPr lang="fr-FR" sz="1800" b="0" i="0" dirty="0">
                  <a:solidFill>
                    <a:srgbClr val="000000"/>
                  </a:solidFill>
                  <a:effectLst/>
                  <a:latin typeface="CIDFont+F17"/>
                </a:endParaRPr>
              </a:p>
              <a:p>
                <a:pPr/>
                <a14:m>
                  <m:oMathPara xmlns:m="http://schemas.openxmlformats.org/officeDocument/2006/math">
                    <m:oMathParaPr>
                      <m:jc m:val="centerGroup"/>
                    </m:oMathParaPr>
                    <m:oMath xmlns:m="http://schemas.openxmlformats.org/officeDocument/2006/math">
                      <m:sSub>
                        <m:sSubPr>
                          <m:ctrlPr>
                            <a:rPr lang="fr-FR" sz="2400" b="1" i="1" smtClea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fr-FR" sz="2400" b="1" i="1">
                              <a:effectLst/>
                              <a:latin typeface="Cambria Math" panose="02040503050406030204" pitchFamily="18" charset="0"/>
                              <a:ea typeface="Times New Roman" panose="02020603050405020304" pitchFamily="18" charset="0"/>
                              <a:cs typeface="Times New Roman" panose="02020603050405020304" pitchFamily="18" charset="0"/>
                            </a:rPr>
                            <m:t>𝑸</m:t>
                          </m:r>
                        </m:e>
                        <m:sub>
                          <m:r>
                            <a:rPr lang="fr-FR" sz="2400" b="1" i="1">
                              <a:effectLst/>
                              <a:latin typeface="Cambria Math" panose="02040503050406030204" pitchFamily="18" charset="0"/>
                              <a:ea typeface="Times New Roman" panose="02020603050405020304" pitchFamily="18" charset="0"/>
                              <a:cs typeface="Times New Roman" panose="02020603050405020304" pitchFamily="18" charset="0"/>
                            </a:rPr>
                            <m:t>𝒎𝒂𝒙</m:t>
                          </m:r>
                        </m:sub>
                      </m:sSub>
                      <m:r>
                        <a:rPr lang="fr-FR" sz="2400" b="1" i="1">
                          <a:effectLst/>
                          <a:latin typeface="Cambria Math" panose="02040503050406030204" pitchFamily="18" charset="0"/>
                          <a:ea typeface="Times New Roman" panose="02020603050405020304" pitchFamily="18" charset="0"/>
                          <a:cs typeface="Times New Roman" panose="02020603050405020304" pitchFamily="18" charset="0"/>
                        </a:rPr>
                        <m:t>=</m:t>
                      </m:r>
                      <m:r>
                        <a:rPr lang="fr-FR" sz="2400" b="1" i="1">
                          <a:effectLst/>
                          <a:latin typeface="Cambria Math" panose="02040503050406030204" pitchFamily="18" charset="0"/>
                          <a:ea typeface="Times New Roman" panose="02020603050405020304" pitchFamily="18" charset="0"/>
                          <a:cs typeface="Times New Roman" panose="02020603050405020304" pitchFamily="18" charset="0"/>
                        </a:rPr>
                        <m:t>𝟐</m:t>
                      </m:r>
                      <m:r>
                        <a:rPr lang="fr-FR" sz="2400" b="1" i="1">
                          <a:effectLst/>
                          <a:latin typeface="Cambria Math" panose="02040503050406030204" pitchFamily="18" charset="0"/>
                          <a:ea typeface="Times New Roman" panose="02020603050405020304" pitchFamily="18" charset="0"/>
                          <a:cs typeface="Times New Roman" panose="02020603050405020304" pitchFamily="18" charset="0"/>
                        </a:rPr>
                        <m:t>×</m:t>
                      </m:r>
                      <m:r>
                        <a:rPr lang="fr-FR" sz="2400" b="1" i="1">
                          <a:effectLst/>
                          <a:latin typeface="Cambria Math" panose="02040503050406030204" pitchFamily="18" charset="0"/>
                          <a:ea typeface="Times New Roman" panose="02020603050405020304" pitchFamily="18" charset="0"/>
                          <a:cs typeface="Times New Roman" panose="02020603050405020304" pitchFamily="18" charset="0"/>
                        </a:rPr>
                        <m:t>𝑲</m:t>
                      </m:r>
                      <m:r>
                        <a:rPr lang="fr-FR" sz="2400" b="1" i="1">
                          <a:effectLst/>
                          <a:latin typeface="Cambria Math" panose="02040503050406030204" pitchFamily="18" charset="0"/>
                          <a:ea typeface="Times New Roman" panose="02020603050405020304" pitchFamily="18" charset="0"/>
                          <a:cs typeface="Times New Roman" panose="02020603050405020304" pitchFamily="18" charset="0"/>
                        </a:rPr>
                        <m:t>×</m:t>
                      </m:r>
                      <m:r>
                        <a:rPr lang="fr-FR" sz="2400" b="1" i="1">
                          <a:effectLst/>
                          <a:latin typeface="Cambria Math" panose="02040503050406030204" pitchFamily="18" charset="0"/>
                          <a:ea typeface="Times New Roman" panose="02020603050405020304" pitchFamily="18" charset="0"/>
                          <a:cs typeface="Times New Roman" panose="02020603050405020304" pitchFamily="18" charset="0"/>
                        </a:rPr>
                        <m:t>𝐥𝐨𝐠</m:t>
                      </m:r>
                      <m:r>
                        <a:rPr lang="fr-FR" sz="2400" b="1">
                          <a:effectLst/>
                          <a:latin typeface="Cambria Math" panose="02040503050406030204" pitchFamily="18" charset="0"/>
                          <a:ea typeface="Times New Roman" panose="02020603050405020304" pitchFamily="18" charset="0"/>
                          <a:cs typeface="Times New Roman" panose="02020603050405020304" pitchFamily="18" charset="0"/>
                        </a:rPr>
                        <m:t>⁡</m:t>
                      </m:r>
                      <m:r>
                        <a:rPr lang="fr-FR" sz="2400" b="1" i="1">
                          <a:effectLst/>
                          <a:latin typeface="Cambria Math" panose="02040503050406030204" pitchFamily="18" charset="0"/>
                          <a:ea typeface="Times New Roman" panose="02020603050405020304" pitchFamily="18" charset="0"/>
                          <a:cs typeface="Times New Roman" panose="02020603050405020304" pitchFamily="18" charset="0"/>
                        </a:rPr>
                        <m:t>(</m:t>
                      </m:r>
                      <m:r>
                        <a:rPr lang="fr-FR" sz="2400" b="1" i="1">
                          <a:effectLst/>
                          <a:latin typeface="Cambria Math" panose="02040503050406030204" pitchFamily="18" charset="0"/>
                          <a:ea typeface="Times New Roman" panose="02020603050405020304" pitchFamily="18" charset="0"/>
                          <a:cs typeface="Times New Roman" panose="02020603050405020304" pitchFamily="18" charset="0"/>
                        </a:rPr>
                        <m:t>𝟏</m:t>
                      </m:r>
                      <m:r>
                        <a:rPr lang="fr-FR" sz="2400" b="1" i="1">
                          <a:effectLst/>
                          <a:latin typeface="Cambria Math" panose="02040503050406030204" pitchFamily="18" charset="0"/>
                          <a:ea typeface="Times New Roman" panose="02020603050405020304" pitchFamily="18" charset="0"/>
                          <a:cs typeface="Times New Roman" panose="02020603050405020304" pitchFamily="18" charset="0"/>
                        </a:rPr>
                        <m:t>+</m:t>
                      </m:r>
                      <m:r>
                        <a:rPr lang="fr-FR" sz="2400" b="1" i="1">
                          <a:effectLst/>
                          <a:latin typeface="Cambria Math" panose="02040503050406030204" pitchFamily="18" charset="0"/>
                          <a:ea typeface="Times New Roman" panose="02020603050405020304" pitchFamily="18" charset="0"/>
                          <a:cs typeface="Times New Roman" panose="02020603050405020304" pitchFamily="18" charset="0"/>
                        </a:rPr>
                        <m:t>𝒂𝑷𝒂𝒏</m:t>
                      </m:r>
                      <m:r>
                        <a:rPr lang="fr-FR" sz="2400" b="1" i="1">
                          <a:effectLst/>
                          <a:latin typeface="Cambria Math" panose="02040503050406030204" pitchFamily="18" charset="0"/>
                          <a:ea typeface="Times New Roman" panose="02020603050405020304" pitchFamily="18" charset="0"/>
                          <a:cs typeface="Times New Roman" panose="02020603050405020304" pitchFamily="18" charset="0"/>
                        </a:rPr>
                        <m:t> )×</m:t>
                      </m:r>
                      <m:f>
                        <m:fPr>
                          <m:ctrlPr>
                            <a:rPr lang="fr-FR" sz="2400" b="1" i="1">
                              <a:effectLst/>
                              <a:latin typeface="Cambria Math" panose="02040503050406030204" pitchFamily="18" charset="0"/>
                              <a:ea typeface="Times New Roman" panose="02020603050405020304" pitchFamily="18" charset="0"/>
                              <a:cs typeface="Times New Roman" panose="02020603050405020304" pitchFamily="18" charset="0"/>
                            </a:rPr>
                          </m:ctrlPr>
                        </m:fPr>
                        <m:num>
                          <m:r>
                            <a:rPr lang="fr-FR" sz="2400" b="1" i="1">
                              <a:effectLst/>
                              <a:latin typeface="Cambria Math" panose="02040503050406030204" pitchFamily="18" charset="0"/>
                              <a:ea typeface="Times New Roman" panose="02020603050405020304" pitchFamily="18" charset="0"/>
                              <a:cs typeface="Times New Roman" panose="02020603050405020304" pitchFamily="18" charset="0"/>
                            </a:rPr>
                            <m:t>𝑺</m:t>
                          </m:r>
                        </m:num>
                        <m:den>
                          <m:rad>
                            <m:radPr>
                              <m:degHide m:val="on"/>
                              <m:ctrlPr>
                                <a:rPr lang="fr-FR" sz="2400" b="1" i="1">
                                  <a:effectLst/>
                                  <a:latin typeface="Cambria Math" panose="02040503050406030204" pitchFamily="18" charset="0"/>
                                  <a:ea typeface="Times New Roman" panose="02020603050405020304" pitchFamily="18" charset="0"/>
                                  <a:cs typeface="Times New Roman" panose="02020603050405020304" pitchFamily="18" charset="0"/>
                                </a:rPr>
                              </m:ctrlPr>
                            </m:radPr>
                            <m:deg/>
                            <m:e>
                              <m:r>
                                <a:rPr lang="fr-FR" sz="2400" b="1" i="1">
                                  <a:effectLst/>
                                  <a:latin typeface="Cambria Math" panose="02040503050406030204" pitchFamily="18" charset="0"/>
                                  <a:ea typeface="Times New Roman" panose="02020603050405020304" pitchFamily="18" charset="0"/>
                                  <a:cs typeface="Times New Roman" panose="02020603050405020304" pitchFamily="18" charset="0"/>
                                </a:rPr>
                                <m:t>𝑳</m:t>
                              </m:r>
                            </m:e>
                          </m:rad>
                        </m:den>
                      </m:f>
                      <m:r>
                        <a:rPr lang="fr-FR" sz="2400" b="1" i="1">
                          <a:effectLst/>
                          <a:latin typeface="Cambria Math" panose="02040503050406030204" pitchFamily="18" charset="0"/>
                          <a:ea typeface="Times New Roman" panose="02020603050405020304" pitchFamily="18" charset="0"/>
                          <a:cs typeface="Times New Roman" panose="02020603050405020304" pitchFamily="18" charset="0"/>
                        </a:rPr>
                        <m:t>×</m:t>
                      </m:r>
                      <m:rad>
                        <m:radPr>
                          <m:degHide m:val="on"/>
                          <m:ctrlPr>
                            <a:rPr lang="fr-FR" sz="2400" b="1" i="1">
                              <a:effectLst/>
                              <a:latin typeface="Cambria Math" panose="02040503050406030204" pitchFamily="18" charset="0"/>
                              <a:ea typeface="Times New Roman" panose="02020603050405020304" pitchFamily="18" charset="0"/>
                              <a:cs typeface="Times New Roman" panose="02020603050405020304" pitchFamily="18" charset="0"/>
                            </a:rPr>
                          </m:ctrlPr>
                        </m:radPr>
                        <m:deg/>
                        <m:e>
                          <m:r>
                            <a:rPr lang="fr-FR" sz="2400" b="1" i="1">
                              <a:effectLst/>
                              <a:latin typeface="Cambria Math" panose="02040503050406030204" pitchFamily="18" charset="0"/>
                              <a:ea typeface="Times New Roman" panose="02020603050405020304" pitchFamily="18" charset="0"/>
                              <a:cs typeface="Times New Roman" panose="02020603050405020304" pitchFamily="18" charset="0"/>
                            </a:rPr>
                            <m:t>𝟏</m:t>
                          </m:r>
                          <m:r>
                            <a:rPr lang="fr-FR" sz="2400" b="1" i="1">
                              <a:effectLst/>
                              <a:latin typeface="Cambria Math" panose="02040503050406030204" pitchFamily="18" charset="0"/>
                              <a:ea typeface="Times New Roman" panose="02020603050405020304" pitchFamily="18" charset="0"/>
                              <a:cs typeface="Times New Roman" panose="02020603050405020304" pitchFamily="18" charset="0"/>
                            </a:rPr>
                            <m:t>+</m:t>
                          </m:r>
                          <m:r>
                            <a:rPr lang="fr-FR" sz="2400" b="1" i="1">
                              <a:effectLst/>
                              <a:latin typeface="Cambria Math" panose="02040503050406030204" pitchFamily="18" charset="0"/>
                              <a:ea typeface="Times New Roman" panose="02020603050405020304" pitchFamily="18" charset="0"/>
                              <a:cs typeface="Times New Roman" panose="02020603050405020304" pitchFamily="18" charset="0"/>
                            </a:rPr>
                            <m:t>𝟒</m:t>
                          </m:r>
                          <m:func>
                            <m:funcPr>
                              <m:ctrlPr>
                                <a:rPr lang="fr-FR" sz="2400" b="1" i="1">
                                  <a:effectLst/>
                                  <a:latin typeface="Cambria Math" panose="02040503050406030204" pitchFamily="18" charset="0"/>
                                  <a:ea typeface="Times New Roman" panose="02020603050405020304" pitchFamily="18" charset="0"/>
                                  <a:cs typeface="Times New Roman" panose="02020603050405020304" pitchFamily="18" charset="0"/>
                                </a:rPr>
                              </m:ctrlPr>
                            </m:funcPr>
                            <m:fName>
                              <m:r>
                                <a:rPr lang="fr-FR" sz="2400" b="1" i="1">
                                  <a:effectLst/>
                                  <a:latin typeface="Cambria Math" panose="02040503050406030204" pitchFamily="18" charset="0"/>
                                  <a:ea typeface="Times New Roman" panose="02020603050405020304" pitchFamily="18" charset="0"/>
                                  <a:cs typeface="Times New Roman" panose="02020603050405020304" pitchFamily="18" charset="0"/>
                                </a:rPr>
                                <m:t>𝒍𝒐𝒈</m:t>
                              </m:r>
                            </m:fName>
                            <m:e>
                              <m:d>
                                <m:dPr>
                                  <m:ctrlPr>
                                    <a:rPr lang="fr-FR" sz="2400" b="1" i="1">
                                      <a:effectLst/>
                                      <a:latin typeface="Cambria Math" panose="02040503050406030204" pitchFamily="18" charset="0"/>
                                      <a:ea typeface="Times New Roman" panose="02020603050405020304" pitchFamily="18" charset="0"/>
                                      <a:cs typeface="Times New Roman" panose="02020603050405020304" pitchFamily="18" charset="0"/>
                                    </a:rPr>
                                  </m:ctrlPr>
                                </m:dPr>
                                <m:e>
                                  <m:r>
                                    <a:rPr lang="fr-FR" sz="2400" b="1" i="1">
                                      <a:effectLst/>
                                      <a:latin typeface="Cambria Math" panose="02040503050406030204" pitchFamily="18" charset="0"/>
                                      <a:ea typeface="Times New Roman" panose="02020603050405020304" pitchFamily="18" charset="0"/>
                                      <a:cs typeface="Times New Roman" panose="02020603050405020304" pitchFamily="18" charset="0"/>
                                    </a:rPr>
                                    <m:t>𝑻</m:t>
                                  </m:r>
                                </m:e>
                              </m:d>
                            </m:e>
                          </m:func>
                          <m:r>
                            <a:rPr lang="fr-FR" sz="2400" b="1" i="1">
                              <a:effectLst/>
                              <a:latin typeface="Cambria Math" panose="02040503050406030204" pitchFamily="18" charset="0"/>
                              <a:ea typeface="Times New Roman" panose="02020603050405020304" pitchFamily="18" charset="0"/>
                              <a:cs typeface="Times New Roman" panose="02020603050405020304" pitchFamily="18" charset="0"/>
                            </a:rPr>
                            <m:t>−</m:t>
                          </m:r>
                          <m:r>
                            <a:rPr lang="fr-FR" sz="2400" b="1" i="1">
                              <a:effectLst/>
                              <a:latin typeface="Cambria Math" panose="02040503050406030204" pitchFamily="18" charset="0"/>
                              <a:ea typeface="Times New Roman" panose="02020603050405020304" pitchFamily="18" charset="0"/>
                              <a:cs typeface="Times New Roman" panose="02020603050405020304" pitchFamily="18" charset="0"/>
                            </a:rPr>
                            <m:t>𝐥𝐨𝐠</m:t>
                          </m:r>
                          <m:r>
                            <a:rPr lang="fr-FR" sz="2400" b="1">
                              <a:effectLst/>
                              <a:latin typeface="Cambria Math" panose="02040503050406030204" pitchFamily="18" charset="0"/>
                              <a:ea typeface="Times New Roman" panose="02020603050405020304" pitchFamily="18" charset="0"/>
                              <a:cs typeface="Times New Roman" panose="02020603050405020304" pitchFamily="18" charset="0"/>
                            </a:rPr>
                            <m:t>⁡</m:t>
                          </m:r>
                          <m:r>
                            <a:rPr lang="fr-FR" sz="2400" b="1" i="1">
                              <a:effectLst/>
                              <a:latin typeface="Cambria Math" panose="02040503050406030204" pitchFamily="18" charset="0"/>
                              <a:ea typeface="Times New Roman" panose="02020603050405020304" pitchFamily="18" charset="0"/>
                              <a:cs typeface="Times New Roman" panose="02020603050405020304" pitchFamily="18" charset="0"/>
                            </a:rPr>
                            <m:t>(</m:t>
                          </m:r>
                          <m:r>
                            <a:rPr lang="fr-FR" sz="2400" b="1" i="1">
                              <a:effectLst/>
                              <a:latin typeface="Cambria Math" panose="02040503050406030204" pitchFamily="18" charset="0"/>
                              <a:ea typeface="Times New Roman" panose="02020603050405020304" pitchFamily="18" charset="0"/>
                              <a:cs typeface="Times New Roman" panose="02020603050405020304" pitchFamily="18" charset="0"/>
                            </a:rPr>
                            <m:t>𝑺</m:t>
                          </m:r>
                          <m:r>
                            <a:rPr lang="fr-FR" sz="2400" b="1" i="1">
                              <a:effectLst/>
                              <a:latin typeface="Cambria Math" panose="02040503050406030204" pitchFamily="18" charset="0"/>
                              <a:ea typeface="Times New Roman" panose="02020603050405020304" pitchFamily="18" charset="0"/>
                              <a:cs typeface="Times New Roman" panose="02020603050405020304" pitchFamily="18" charset="0"/>
                            </a:rPr>
                            <m:t>)</m:t>
                          </m:r>
                        </m:e>
                      </m:rad>
                    </m:oMath>
                  </m:oMathPara>
                </a14:m>
                <a:br>
                  <a:rPr lang="fr-FR" sz="1800" b="0" i="0" dirty="0">
                    <a:solidFill>
                      <a:srgbClr val="000000"/>
                    </a:solidFill>
                    <a:effectLst/>
                    <a:latin typeface="CIDFont+F17"/>
                  </a:rPr>
                </a:br>
                <a:r>
                  <a:rPr lang="fr-FR" sz="1800" b="0" i="0" dirty="0">
                    <a:solidFill>
                      <a:srgbClr val="000000"/>
                    </a:solidFill>
                    <a:effectLst/>
                    <a:latin typeface="CIDFont+F12"/>
                  </a:rPr>
                  <a:t>Avec :</a:t>
                </a:r>
              </a:p>
              <a:p>
                <a:r>
                  <a:rPr lang="fr-FR" b="1" dirty="0">
                    <a:solidFill>
                      <a:srgbClr val="000000"/>
                    </a:solidFill>
                    <a:latin typeface="CIDFont+F12"/>
                  </a:rPr>
                  <a:t>-</a:t>
                </a:r>
                <a:r>
                  <a:rPr lang="fr-FR" sz="1800" b="1" i="0" dirty="0">
                    <a:solidFill>
                      <a:srgbClr val="000000"/>
                    </a:solidFill>
                    <a:effectLst/>
                    <a:latin typeface="CIDFont+F12"/>
                  </a:rPr>
                  <a:t>Q(T) </a:t>
                </a:r>
                <a:r>
                  <a:rPr lang="fr-FR" sz="1800" b="0" i="0" dirty="0">
                    <a:solidFill>
                      <a:srgbClr val="000000"/>
                    </a:solidFill>
                    <a:effectLst/>
                    <a:latin typeface="CIDFont+F12"/>
                  </a:rPr>
                  <a:t>: débit max en m3/s de période de retour T ;</a:t>
                </a:r>
              </a:p>
              <a:p>
                <a:r>
                  <a:rPr lang="fr-FR" sz="1800" b="1" i="0" dirty="0">
                    <a:solidFill>
                      <a:srgbClr val="000000"/>
                    </a:solidFill>
                    <a:effectLst/>
                    <a:latin typeface="CIDFont+F12"/>
                  </a:rPr>
                  <a:t>-S </a:t>
                </a:r>
                <a:r>
                  <a:rPr lang="fr-FR" sz="1800" b="0" i="0" dirty="0">
                    <a:solidFill>
                      <a:srgbClr val="000000"/>
                    </a:solidFill>
                    <a:effectLst/>
                    <a:latin typeface="CIDFont+F12"/>
                  </a:rPr>
                  <a:t>: Superficie du bassin versant en km2 ;</a:t>
                </a:r>
              </a:p>
              <a:p>
                <a:r>
                  <a:rPr lang="fr-FR" b="1" dirty="0">
                    <a:solidFill>
                      <a:srgbClr val="000000"/>
                    </a:solidFill>
                    <a:latin typeface="CIDFont+F12"/>
                  </a:rPr>
                  <a:t>-</a:t>
                </a:r>
                <a:r>
                  <a:rPr lang="fr-FR" sz="1800" b="1" i="0" dirty="0">
                    <a:solidFill>
                      <a:srgbClr val="000000"/>
                    </a:solidFill>
                    <a:effectLst/>
                    <a:latin typeface="CIDFont+F12"/>
                  </a:rPr>
                  <a:t>Pan </a:t>
                </a:r>
                <a:r>
                  <a:rPr lang="fr-FR" sz="1800" b="0" i="0" dirty="0">
                    <a:solidFill>
                      <a:srgbClr val="000000"/>
                    </a:solidFill>
                    <a:effectLst/>
                    <a:latin typeface="CIDFont+F12"/>
                  </a:rPr>
                  <a:t>: pluie moyenne annuelle en m ;</a:t>
                </a:r>
              </a:p>
              <a:p>
                <a:r>
                  <a:rPr lang="fr-FR" b="1" dirty="0">
                    <a:solidFill>
                      <a:srgbClr val="000000"/>
                    </a:solidFill>
                    <a:latin typeface="CIDFont+F12"/>
                  </a:rPr>
                  <a:t>-</a:t>
                </a:r>
                <a:r>
                  <a:rPr lang="fr-FR" sz="1800" b="1" i="0" dirty="0">
                    <a:solidFill>
                      <a:srgbClr val="000000"/>
                    </a:solidFill>
                    <a:effectLst/>
                    <a:latin typeface="CIDFont+F12"/>
                  </a:rPr>
                  <a:t>L </a:t>
                </a:r>
                <a:r>
                  <a:rPr lang="fr-FR" sz="1800" b="0" i="0" dirty="0">
                    <a:solidFill>
                      <a:srgbClr val="000000"/>
                    </a:solidFill>
                    <a:effectLst/>
                    <a:latin typeface="CIDFont+F12"/>
                  </a:rPr>
                  <a:t>: Longueur du talweg principal en km ;</a:t>
                </a:r>
              </a:p>
              <a:p>
                <a:r>
                  <a:rPr lang="fr-FR" sz="1800" b="1" i="0" dirty="0">
                    <a:solidFill>
                      <a:srgbClr val="000000"/>
                    </a:solidFill>
                    <a:effectLst/>
                    <a:latin typeface="CIDFont+F12"/>
                  </a:rPr>
                  <a:t>-K </a:t>
                </a:r>
                <a:r>
                  <a:rPr lang="fr-FR" sz="1800" b="0" i="0" dirty="0">
                    <a:solidFill>
                      <a:srgbClr val="000000"/>
                    </a:solidFill>
                    <a:effectLst/>
                    <a:latin typeface="CIDFont+F12"/>
                  </a:rPr>
                  <a:t>: coefficient variant de 0.5 à 6 (Il a été décrété de la prendre égale à 2 au Maroc depuis les inondations de 1996) ;</a:t>
                </a:r>
              </a:p>
              <a:p>
                <a:r>
                  <a:rPr lang="fr-FR" b="1" dirty="0">
                    <a:solidFill>
                      <a:srgbClr val="000000"/>
                    </a:solidFill>
                    <a:latin typeface="CIDFont+F12"/>
                  </a:rPr>
                  <a:t>-</a:t>
                </a:r>
                <a:r>
                  <a:rPr lang="fr-FR" sz="1800" b="1" i="0" dirty="0">
                    <a:solidFill>
                      <a:srgbClr val="000000"/>
                    </a:solidFill>
                    <a:effectLst/>
                    <a:latin typeface="CIDFont+F12"/>
                  </a:rPr>
                  <a:t>a </a:t>
                </a:r>
                <a:r>
                  <a:rPr lang="fr-FR" sz="1800" b="0" i="0" dirty="0">
                    <a:solidFill>
                      <a:srgbClr val="000000"/>
                    </a:solidFill>
                    <a:effectLst/>
                    <a:latin typeface="CIDFont+F12"/>
                  </a:rPr>
                  <a:t>: coefficient variant de 20 à 30.</a:t>
                </a:r>
              </a:p>
              <a:p>
                <a:r>
                  <a:rPr lang="fr-FR" sz="1800" b="0" i="0" dirty="0">
                    <a:solidFill>
                      <a:srgbClr val="000000"/>
                    </a:solidFill>
                    <a:effectLst/>
                    <a:latin typeface="CIDFont+F12"/>
                  </a:rPr>
                  <a:t>Au Maroc les valeurs utilisées sont </a:t>
                </a:r>
                <a:r>
                  <a:rPr lang="fr-FR" sz="2000" b="1" i="0" u="sng" dirty="0">
                    <a:solidFill>
                      <a:srgbClr val="000000"/>
                    </a:solidFill>
                    <a:effectLst/>
                    <a:latin typeface="CIDFont+F12"/>
                  </a:rPr>
                  <a:t>K=2</a:t>
                </a:r>
                <a:r>
                  <a:rPr lang="fr-FR" sz="1800" b="0" i="0" dirty="0">
                    <a:solidFill>
                      <a:srgbClr val="000000"/>
                    </a:solidFill>
                    <a:effectLst/>
                    <a:latin typeface="CIDFont+F12"/>
                  </a:rPr>
                  <a:t> et </a:t>
                </a:r>
                <a:r>
                  <a:rPr lang="fr-FR" sz="2000" b="1" i="0" u="sng" dirty="0">
                    <a:solidFill>
                      <a:srgbClr val="000000"/>
                    </a:solidFill>
                    <a:effectLst/>
                    <a:latin typeface="CIDFont+F12"/>
                  </a:rPr>
                  <a:t>a=20</a:t>
                </a:r>
                <a:r>
                  <a:rPr lang="fr-FR" sz="1800" b="0" i="0" dirty="0">
                    <a:solidFill>
                      <a:srgbClr val="000000"/>
                    </a:solidFill>
                    <a:effectLst/>
                    <a:latin typeface="CIDFont+F12"/>
                  </a:rPr>
                  <a:t>.</a:t>
                </a:r>
              </a:p>
            </p:txBody>
          </p:sp>
        </mc:Choice>
        <mc:Fallback xmlns="">
          <p:sp>
            <p:nvSpPr>
              <p:cNvPr id="3" name="TextBox 2">
                <a:extLst>
                  <a:ext uri="{FF2B5EF4-FFF2-40B4-BE49-F238E27FC236}">
                    <a16:creationId xmlns:a16="http://schemas.microsoft.com/office/drawing/2014/main" id="{33562DAC-5D47-00D3-DD31-DEBF6B057D69}"/>
                  </a:ext>
                </a:extLst>
              </p:cNvPr>
              <p:cNvSpPr txBox="1">
                <a:spLocks noRot="1" noChangeAspect="1" noMove="1" noResize="1" noEditPoints="1" noAdjustHandles="1" noChangeArrowheads="1" noChangeShapeType="1" noTextEdit="1"/>
              </p:cNvSpPr>
              <p:nvPr/>
            </p:nvSpPr>
            <p:spPr>
              <a:xfrm>
                <a:off x="468495" y="1773608"/>
                <a:ext cx="11031236" cy="3902287"/>
              </a:xfrm>
              <a:prstGeom prst="rect">
                <a:avLst/>
              </a:prstGeom>
              <a:blipFill>
                <a:blip r:embed="rId2"/>
                <a:stretch>
                  <a:fillRect l="-498" t="-938" b="-2656"/>
                </a:stretch>
              </a:blipFill>
            </p:spPr>
            <p:txBody>
              <a:bodyPr/>
              <a:lstStyle/>
              <a:p>
                <a:r>
                  <a:rPr lang="fr-FR">
                    <a:noFill/>
                  </a:rPr>
                  <a:t> </a:t>
                </a:r>
              </a:p>
            </p:txBody>
          </p:sp>
        </mc:Fallback>
      </mc:AlternateContent>
    </p:spTree>
    <p:extLst>
      <p:ext uri="{BB962C8B-B14F-4D97-AF65-F5344CB8AC3E}">
        <p14:creationId xmlns:p14="http://schemas.microsoft.com/office/powerpoint/2010/main" val="35614332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5CC4E829-C98C-406A-899E-9DF9815FA231}"/>
              </a:ext>
            </a:extLst>
          </p:cNvPr>
          <p:cNvSpPr/>
          <p:nvPr/>
        </p:nvSpPr>
        <p:spPr>
          <a:xfrm>
            <a:off x="1234136" y="0"/>
            <a:ext cx="4661840" cy="6858000"/>
          </a:xfrm>
          <a:prstGeom prst="rect">
            <a:avLst/>
          </a:pr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993B75C5-9BDB-4B5F-AB3F-CB12A702F1F8}"/>
              </a:ext>
            </a:extLst>
          </p:cNvPr>
          <p:cNvSpPr txBox="1"/>
          <p:nvPr/>
        </p:nvSpPr>
        <p:spPr>
          <a:xfrm>
            <a:off x="7078414" y="1541526"/>
            <a:ext cx="4661840" cy="461665"/>
          </a:xfrm>
          <a:prstGeom prst="rect">
            <a:avLst/>
          </a:prstGeom>
          <a:noFill/>
        </p:spPr>
        <p:txBody>
          <a:bodyPr wrap="square" rtlCol="0">
            <a:spAutoFit/>
          </a:bodyPr>
          <a:lstStyle/>
          <a:p>
            <a:r>
              <a:rPr lang="fr-FR" altLang="ko-KR" sz="1200" dirty="0">
                <a:solidFill>
                  <a:schemeClr val="bg1"/>
                </a:solidFill>
                <a:cs typeface="Arial" pitchFamily="34" charset="0"/>
              </a:rPr>
              <a:t>Vue globale sur le projet et présentation de l’organisme d’accueil ATOMAS</a:t>
            </a:r>
          </a:p>
        </p:txBody>
      </p:sp>
      <p:sp>
        <p:nvSpPr>
          <p:cNvPr id="5" name="TextBox 4">
            <a:extLst>
              <a:ext uri="{FF2B5EF4-FFF2-40B4-BE49-F238E27FC236}">
                <a16:creationId xmlns:a16="http://schemas.microsoft.com/office/drawing/2014/main" id="{8591A18A-7559-4485-BC2C-6ACBBA9F87DF}"/>
              </a:ext>
            </a:extLst>
          </p:cNvPr>
          <p:cNvSpPr txBox="1"/>
          <p:nvPr/>
        </p:nvSpPr>
        <p:spPr>
          <a:xfrm>
            <a:off x="7060836" y="993446"/>
            <a:ext cx="4661840" cy="507831"/>
          </a:xfrm>
          <a:prstGeom prst="rect">
            <a:avLst/>
          </a:prstGeom>
          <a:noFill/>
        </p:spPr>
        <p:txBody>
          <a:bodyPr wrap="square" lIns="108000" rIns="108000" rtlCol="0">
            <a:spAutoFit/>
          </a:bodyPr>
          <a:lstStyle/>
          <a:p>
            <a:r>
              <a:rPr lang="en-US" altLang="ko-KR" sz="2700" b="1" dirty="0">
                <a:solidFill>
                  <a:schemeClr val="bg1"/>
                </a:solidFill>
                <a:cs typeface="Arial" pitchFamily="34" charset="0"/>
              </a:rPr>
              <a:t>Introduction</a:t>
            </a:r>
            <a:endParaRPr lang="ko-KR" altLang="en-US" sz="2700" b="1" dirty="0">
              <a:solidFill>
                <a:schemeClr val="bg1"/>
              </a:solidFill>
              <a:cs typeface="Arial" pitchFamily="34" charset="0"/>
            </a:endParaRPr>
          </a:p>
        </p:txBody>
      </p:sp>
      <p:sp>
        <p:nvSpPr>
          <p:cNvPr id="6" name="TextBox 5">
            <a:extLst>
              <a:ext uri="{FF2B5EF4-FFF2-40B4-BE49-F238E27FC236}">
                <a16:creationId xmlns:a16="http://schemas.microsoft.com/office/drawing/2014/main" id="{95E3BD7D-EEC6-41FC-867D-95F2B71346B3}"/>
              </a:ext>
            </a:extLst>
          </p:cNvPr>
          <p:cNvSpPr txBox="1"/>
          <p:nvPr/>
        </p:nvSpPr>
        <p:spPr>
          <a:xfrm>
            <a:off x="6102987" y="858606"/>
            <a:ext cx="981106" cy="777510"/>
          </a:xfrm>
          <a:prstGeom prst="rect">
            <a:avLst/>
          </a:prstGeom>
          <a:noFill/>
        </p:spPr>
        <p:txBody>
          <a:bodyPr wrap="square" lIns="108000" rIns="108000" rtlCol="0">
            <a:spAutoFit/>
          </a:bodyPr>
          <a:lstStyle/>
          <a:p>
            <a:pPr algn="ctr"/>
            <a:r>
              <a:rPr lang="en-US" altLang="ko-KR" sz="4400" b="1" dirty="0">
                <a:solidFill>
                  <a:schemeClr val="bg1"/>
                </a:solidFill>
                <a:cs typeface="Arial" pitchFamily="34" charset="0"/>
              </a:rPr>
              <a:t>01</a:t>
            </a:r>
            <a:endParaRPr lang="ko-KR" altLang="en-US" sz="4400" b="1" dirty="0">
              <a:solidFill>
                <a:schemeClr val="bg1"/>
              </a:solidFill>
              <a:cs typeface="Arial" pitchFamily="34" charset="0"/>
            </a:endParaRPr>
          </a:p>
        </p:txBody>
      </p:sp>
      <p:sp>
        <p:nvSpPr>
          <p:cNvPr id="7" name="TextBox 6">
            <a:extLst>
              <a:ext uri="{FF2B5EF4-FFF2-40B4-BE49-F238E27FC236}">
                <a16:creationId xmlns:a16="http://schemas.microsoft.com/office/drawing/2014/main" id="{38A41E9E-1812-4ACE-A417-73C9AF47F355}"/>
              </a:ext>
            </a:extLst>
          </p:cNvPr>
          <p:cNvSpPr txBox="1"/>
          <p:nvPr/>
        </p:nvSpPr>
        <p:spPr>
          <a:xfrm>
            <a:off x="7060835" y="3005359"/>
            <a:ext cx="4974911" cy="461665"/>
          </a:xfrm>
          <a:prstGeom prst="rect">
            <a:avLst/>
          </a:prstGeom>
          <a:noFill/>
        </p:spPr>
        <p:txBody>
          <a:bodyPr wrap="square" rtlCol="0">
            <a:spAutoFit/>
          </a:bodyPr>
          <a:lstStyle/>
          <a:p>
            <a:r>
              <a:rPr lang="en-US" altLang="ko-KR" sz="1200" dirty="0" err="1">
                <a:solidFill>
                  <a:schemeClr val="bg1"/>
                </a:solidFill>
                <a:ea typeface="FZShuTi" pitchFamily="2" charset="-122"/>
                <a:cs typeface="Arial" pitchFamily="34" charset="0"/>
              </a:rPr>
              <a:t>Présentation</a:t>
            </a:r>
            <a:r>
              <a:rPr lang="en-US" altLang="ko-KR" sz="1200" dirty="0">
                <a:solidFill>
                  <a:schemeClr val="bg1"/>
                </a:solidFill>
                <a:ea typeface="FZShuTi" pitchFamily="2" charset="-122"/>
                <a:cs typeface="Arial" pitchFamily="34" charset="0"/>
              </a:rPr>
              <a:t> des </a:t>
            </a:r>
            <a:r>
              <a:rPr lang="en-US" altLang="ko-KR" sz="1200" dirty="0" err="1">
                <a:solidFill>
                  <a:schemeClr val="bg1"/>
                </a:solidFill>
                <a:ea typeface="FZShuTi" pitchFamily="2" charset="-122"/>
                <a:cs typeface="Arial" pitchFamily="34" charset="0"/>
              </a:rPr>
              <a:t>méthodes</a:t>
            </a:r>
            <a:r>
              <a:rPr lang="en-US" altLang="ko-KR" sz="1200" dirty="0">
                <a:solidFill>
                  <a:schemeClr val="bg1"/>
                </a:solidFill>
                <a:ea typeface="FZShuTi" pitchFamily="2" charset="-122"/>
                <a:cs typeface="Arial" pitchFamily="34" charset="0"/>
              </a:rPr>
              <a:t> </a:t>
            </a:r>
            <a:r>
              <a:rPr lang="en-US" altLang="ko-KR" sz="1200" dirty="0" err="1">
                <a:solidFill>
                  <a:schemeClr val="bg1"/>
                </a:solidFill>
                <a:ea typeface="FZShuTi" pitchFamily="2" charset="-122"/>
                <a:cs typeface="Arial" pitchFamily="34" charset="0"/>
              </a:rPr>
              <a:t>utilisées</a:t>
            </a:r>
            <a:r>
              <a:rPr lang="en-US" altLang="ko-KR" sz="1200" dirty="0">
                <a:solidFill>
                  <a:schemeClr val="bg1"/>
                </a:solidFill>
                <a:ea typeface="FZShuTi" pitchFamily="2" charset="-122"/>
                <a:cs typeface="Arial" pitchFamily="34" charset="0"/>
              </a:rPr>
              <a:t> et </a:t>
            </a:r>
            <a:r>
              <a:rPr lang="en-US" altLang="ko-KR" sz="1200" dirty="0" err="1">
                <a:solidFill>
                  <a:schemeClr val="bg1"/>
                </a:solidFill>
                <a:ea typeface="FZShuTi" pitchFamily="2" charset="-122"/>
                <a:cs typeface="Arial" pitchFamily="34" charset="0"/>
              </a:rPr>
              <a:t>leurs</a:t>
            </a:r>
            <a:r>
              <a:rPr lang="en-US" altLang="ko-KR" sz="1200" dirty="0">
                <a:solidFill>
                  <a:schemeClr val="bg1"/>
                </a:solidFill>
                <a:ea typeface="FZShuTi" pitchFamily="2" charset="-122"/>
                <a:cs typeface="Arial" pitchFamily="34" charset="0"/>
              </a:rPr>
              <a:t> </a:t>
            </a:r>
            <a:r>
              <a:rPr lang="fr-FR" altLang="ko-KR" sz="1200" noProof="1">
                <a:solidFill>
                  <a:schemeClr val="bg1"/>
                </a:solidFill>
                <a:ea typeface="FZShuTi" pitchFamily="2" charset="-122"/>
                <a:cs typeface="Arial" pitchFamily="34" charset="0"/>
              </a:rPr>
              <a:t>exécutions</a:t>
            </a:r>
            <a:r>
              <a:rPr lang="en-US" altLang="ko-KR" sz="1200" dirty="0">
                <a:solidFill>
                  <a:schemeClr val="bg1"/>
                </a:solidFill>
                <a:ea typeface="FZShuTi" pitchFamily="2" charset="-122"/>
                <a:cs typeface="Arial" pitchFamily="34" charset="0"/>
              </a:rPr>
              <a:t> dans </a:t>
            </a:r>
            <a:r>
              <a:rPr lang="en-US" altLang="ko-KR" sz="1200" dirty="0" err="1">
                <a:solidFill>
                  <a:schemeClr val="bg1"/>
                </a:solidFill>
                <a:ea typeface="FZShuTi" pitchFamily="2" charset="-122"/>
                <a:cs typeface="Arial" pitchFamily="34" charset="0"/>
              </a:rPr>
              <a:t>l’application</a:t>
            </a:r>
            <a:endParaRPr lang="en-US" altLang="ko-KR" sz="1200" dirty="0">
              <a:solidFill>
                <a:schemeClr val="bg1"/>
              </a:solidFill>
              <a:cs typeface="Arial" pitchFamily="34" charset="0"/>
            </a:endParaRPr>
          </a:p>
        </p:txBody>
      </p:sp>
      <p:sp>
        <p:nvSpPr>
          <p:cNvPr id="9" name="TextBox 8">
            <a:extLst>
              <a:ext uri="{FF2B5EF4-FFF2-40B4-BE49-F238E27FC236}">
                <a16:creationId xmlns:a16="http://schemas.microsoft.com/office/drawing/2014/main" id="{EC79CA3D-1245-4812-BE2C-A17717D31459}"/>
              </a:ext>
            </a:extLst>
          </p:cNvPr>
          <p:cNvSpPr txBox="1"/>
          <p:nvPr/>
        </p:nvSpPr>
        <p:spPr>
          <a:xfrm>
            <a:off x="6998179" y="2142818"/>
            <a:ext cx="5286586" cy="923330"/>
          </a:xfrm>
          <a:prstGeom prst="rect">
            <a:avLst/>
          </a:prstGeom>
          <a:noFill/>
        </p:spPr>
        <p:txBody>
          <a:bodyPr wrap="square" lIns="108000" rIns="108000" rtlCol="0">
            <a:spAutoFit/>
          </a:bodyPr>
          <a:lstStyle/>
          <a:p>
            <a:r>
              <a:rPr lang="fr-FR" altLang="ko-KR" sz="2700" b="1" dirty="0">
                <a:solidFill>
                  <a:schemeClr val="bg1"/>
                </a:solidFill>
                <a:cs typeface="Arial" pitchFamily="34" charset="0"/>
              </a:rPr>
              <a:t>Hydrologie pour détermination de crues</a:t>
            </a:r>
            <a:endParaRPr lang="ko-KR" altLang="en-US" sz="2700" b="1" dirty="0">
              <a:solidFill>
                <a:schemeClr val="bg1"/>
              </a:solidFill>
              <a:cs typeface="Arial" pitchFamily="34" charset="0"/>
            </a:endParaRPr>
          </a:p>
        </p:txBody>
      </p:sp>
      <p:sp>
        <p:nvSpPr>
          <p:cNvPr id="10" name="TextBox 9">
            <a:extLst>
              <a:ext uri="{FF2B5EF4-FFF2-40B4-BE49-F238E27FC236}">
                <a16:creationId xmlns:a16="http://schemas.microsoft.com/office/drawing/2014/main" id="{F627DDE9-FE7C-4B7E-A047-E092B6A88859}"/>
              </a:ext>
            </a:extLst>
          </p:cNvPr>
          <p:cNvSpPr txBox="1"/>
          <p:nvPr/>
        </p:nvSpPr>
        <p:spPr>
          <a:xfrm>
            <a:off x="6102987" y="2153798"/>
            <a:ext cx="981106" cy="777510"/>
          </a:xfrm>
          <a:prstGeom prst="rect">
            <a:avLst/>
          </a:prstGeom>
          <a:noFill/>
        </p:spPr>
        <p:txBody>
          <a:bodyPr wrap="square" lIns="108000" rIns="108000" rtlCol="0">
            <a:spAutoFit/>
          </a:bodyPr>
          <a:lstStyle/>
          <a:p>
            <a:pPr algn="ctr"/>
            <a:r>
              <a:rPr lang="en-US" altLang="ko-KR" sz="4400" b="1" dirty="0">
                <a:solidFill>
                  <a:schemeClr val="bg1"/>
                </a:solidFill>
                <a:cs typeface="Arial" pitchFamily="34" charset="0"/>
              </a:rPr>
              <a:t>02</a:t>
            </a:r>
            <a:endParaRPr lang="ko-KR" altLang="en-US" sz="4400" b="1" dirty="0">
              <a:solidFill>
                <a:schemeClr val="bg1"/>
              </a:solidFill>
              <a:cs typeface="Arial" pitchFamily="34" charset="0"/>
            </a:endParaRPr>
          </a:p>
        </p:txBody>
      </p:sp>
      <p:sp>
        <p:nvSpPr>
          <p:cNvPr id="13" name="TextBox 12">
            <a:extLst>
              <a:ext uri="{FF2B5EF4-FFF2-40B4-BE49-F238E27FC236}">
                <a16:creationId xmlns:a16="http://schemas.microsoft.com/office/drawing/2014/main" id="{5A5757E4-1723-4073-9FC5-1D351F20A151}"/>
              </a:ext>
            </a:extLst>
          </p:cNvPr>
          <p:cNvSpPr txBox="1"/>
          <p:nvPr/>
        </p:nvSpPr>
        <p:spPr>
          <a:xfrm>
            <a:off x="7060836" y="3511620"/>
            <a:ext cx="4974910" cy="923330"/>
          </a:xfrm>
          <a:prstGeom prst="rect">
            <a:avLst/>
          </a:prstGeom>
          <a:noFill/>
        </p:spPr>
        <p:txBody>
          <a:bodyPr wrap="square" lIns="108000" rIns="108000" rtlCol="0">
            <a:spAutoFit/>
          </a:bodyPr>
          <a:lstStyle/>
          <a:p>
            <a:r>
              <a:rPr lang="fr-FR" altLang="ko-KR" sz="2700" b="1" dirty="0">
                <a:solidFill>
                  <a:schemeClr val="bg1"/>
                </a:solidFill>
                <a:cs typeface="Arial" pitchFamily="34" charset="0"/>
              </a:rPr>
              <a:t>Hydraulique des ponceaux : buses et dalots</a:t>
            </a:r>
            <a:endParaRPr lang="ko-KR" altLang="en-US" sz="2700" b="1" dirty="0">
              <a:solidFill>
                <a:schemeClr val="bg1"/>
              </a:solidFill>
              <a:cs typeface="Arial" pitchFamily="34" charset="0"/>
            </a:endParaRPr>
          </a:p>
        </p:txBody>
      </p:sp>
      <p:sp>
        <p:nvSpPr>
          <p:cNvPr id="14" name="TextBox 13">
            <a:extLst>
              <a:ext uri="{FF2B5EF4-FFF2-40B4-BE49-F238E27FC236}">
                <a16:creationId xmlns:a16="http://schemas.microsoft.com/office/drawing/2014/main" id="{D7B9AF74-CA02-49F9-88D7-98D77F70D10F}"/>
              </a:ext>
            </a:extLst>
          </p:cNvPr>
          <p:cNvSpPr txBox="1"/>
          <p:nvPr/>
        </p:nvSpPr>
        <p:spPr>
          <a:xfrm>
            <a:off x="6102987" y="3448990"/>
            <a:ext cx="981106" cy="777510"/>
          </a:xfrm>
          <a:prstGeom prst="rect">
            <a:avLst/>
          </a:prstGeom>
          <a:noFill/>
        </p:spPr>
        <p:txBody>
          <a:bodyPr wrap="square" lIns="108000" rIns="108000" rtlCol="0">
            <a:spAutoFit/>
          </a:bodyPr>
          <a:lstStyle/>
          <a:p>
            <a:pPr algn="ctr"/>
            <a:r>
              <a:rPr lang="en-US" altLang="ko-KR" sz="4400" b="1" dirty="0">
                <a:solidFill>
                  <a:schemeClr val="bg1"/>
                </a:solidFill>
                <a:cs typeface="Arial" pitchFamily="34" charset="0"/>
              </a:rPr>
              <a:t>03</a:t>
            </a:r>
            <a:endParaRPr lang="ko-KR" altLang="en-US" sz="4400" b="1" dirty="0">
              <a:solidFill>
                <a:schemeClr val="bg1"/>
              </a:solidFill>
              <a:cs typeface="Arial" pitchFamily="34" charset="0"/>
            </a:endParaRPr>
          </a:p>
        </p:txBody>
      </p:sp>
      <p:sp>
        <p:nvSpPr>
          <p:cNvPr id="15" name="TextBox 14">
            <a:extLst>
              <a:ext uri="{FF2B5EF4-FFF2-40B4-BE49-F238E27FC236}">
                <a16:creationId xmlns:a16="http://schemas.microsoft.com/office/drawing/2014/main" id="{437A4661-D2A4-40E5-9248-83B3298A506A}"/>
              </a:ext>
            </a:extLst>
          </p:cNvPr>
          <p:cNvSpPr txBox="1"/>
          <p:nvPr/>
        </p:nvSpPr>
        <p:spPr>
          <a:xfrm>
            <a:off x="7078414" y="5427101"/>
            <a:ext cx="4661840" cy="461665"/>
          </a:xfrm>
          <a:prstGeom prst="rect">
            <a:avLst/>
          </a:prstGeom>
          <a:noFill/>
        </p:spPr>
        <p:txBody>
          <a:bodyPr wrap="square" rtlCol="0">
            <a:spAutoFit/>
          </a:bodyPr>
          <a:lstStyle/>
          <a:p>
            <a:r>
              <a:rPr lang="en-US" altLang="ko-KR" sz="1200" dirty="0" err="1">
                <a:solidFill>
                  <a:schemeClr val="bg1"/>
                </a:solidFill>
                <a:cs typeface="Arial" pitchFamily="34" charset="0"/>
              </a:rPr>
              <a:t>Comparaison</a:t>
            </a:r>
            <a:r>
              <a:rPr lang="en-US" altLang="ko-KR" sz="1200" dirty="0">
                <a:solidFill>
                  <a:schemeClr val="bg1"/>
                </a:solidFill>
                <a:cs typeface="Arial" pitchFamily="34" charset="0"/>
              </a:rPr>
              <a:t> des </a:t>
            </a:r>
            <a:r>
              <a:rPr lang="en-US" altLang="ko-KR" sz="1200" dirty="0" err="1">
                <a:solidFill>
                  <a:schemeClr val="bg1"/>
                </a:solidFill>
                <a:cs typeface="Arial" pitchFamily="34" charset="0"/>
              </a:rPr>
              <a:t>résultats</a:t>
            </a:r>
            <a:r>
              <a:rPr lang="en-US" altLang="ko-KR" sz="1200" dirty="0">
                <a:solidFill>
                  <a:schemeClr val="bg1"/>
                </a:solidFill>
                <a:cs typeface="Arial" pitchFamily="34" charset="0"/>
              </a:rPr>
              <a:t> </a:t>
            </a:r>
            <a:r>
              <a:rPr lang="en-US" altLang="ko-KR" sz="1200" dirty="0" err="1">
                <a:solidFill>
                  <a:schemeClr val="bg1"/>
                </a:solidFill>
                <a:cs typeface="Arial" pitchFamily="34" charset="0"/>
              </a:rPr>
              <a:t>d’Hyfran</a:t>
            </a:r>
            <a:r>
              <a:rPr lang="en-US" altLang="ko-KR" sz="1200" dirty="0">
                <a:solidFill>
                  <a:schemeClr val="bg1"/>
                </a:solidFill>
                <a:cs typeface="Arial" pitchFamily="34" charset="0"/>
              </a:rPr>
              <a:t> plus avec les </a:t>
            </a:r>
            <a:r>
              <a:rPr lang="en-US" altLang="ko-KR" sz="1200" dirty="0" err="1">
                <a:solidFill>
                  <a:schemeClr val="bg1"/>
                </a:solidFill>
                <a:cs typeface="Arial" pitchFamily="34" charset="0"/>
              </a:rPr>
              <a:t>résultats</a:t>
            </a:r>
            <a:r>
              <a:rPr lang="en-US" altLang="ko-KR" sz="1200" dirty="0">
                <a:solidFill>
                  <a:schemeClr val="bg1"/>
                </a:solidFill>
                <a:cs typeface="Arial" pitchFamily="34" charset="0"/>
              </a:rPr>
              <a:t> de </a:t>
            </a:r>
            <a:r>
              <a:rPr lang="en-US" altLang="ko-KR" sz="1200" dirty="0" err="1">
                <a:solidFill>
                  <a:schemeClr val="bg1"/>
                </a:solidFill>
                <a:cs typeface="Arial" pitchFamily="34" charset="0"/>
              </a:rPr>
              <a:t>l’application</a:t>
            </a:r>
            <a:r>
              <a:rPr lang="en-US" altLang="ko-KR" sz="1200" dirty="0">
                <a:solidFill>
                  <a:schemeClr val="bg1"/>
                </a:solidFill>
                <a:cs typeface="Arial" pitchFamily="34" charset="0"/>
              </a:rPr>
              <a:t>.</a:t>
            </a:r>
          </a:p>
        </p:txBody>
      </p:sp>
      <p:sp>
        <p:nvSpPr>
          <p:cNvPr id="17" name="TextBox 16">
            <a:extLst>
              <a:ext uri="{FF2B5EF4-FFF2-40B4-BE49-F238E27FC236}">
                <a16:creationId xmlns:a16="http://schemas.microsoft.com/office/drawing/2014/main" id="{493DF382-44DD-45C3-9704-34E8893BC3AC}"/>
              </a:ext>
            </a:extLst>
          </p:cNvPr>
          <p:cNvSpPr txBox="1"/>
          <p:nvPr/>
        </p:nvSpPr>
        <p:spPr>
          <a:xfrm>
            <a:off x="7060836" y="4879020"/>
            <a:ext cx="4661840" cy="507831"/>
          </a:xfrm>
          <a:prstGeom prst="rect">
            <a:avLst/>
          </a:prstGeom>
          <a:noFill/>
        </p:spPr>
        <p:txBody>
          <a:bodyPr wrap="square" lIns="108000" rIns="108000" rtlCol="0">
            <a:spAutoFit/>
          </a:bodyPr>
          <a:lstStyle/>
          <a:p>
            <a:r>
              <a:rPr lang="en-US" altLang="ko-KR" sz="2700" b="1" dirty="0">
                <a:solidFill>
                  <a:schemeClr val="bg1"/>
                </a:solidFill>
                <a:cs typeface="Arial" pitchFamily="34" charset="0"/>
              </a:rPr>
              <a:t>Remarques et Conclusion</a:t>
            </a:r>
            <a:endParaRPr lang="ko-KR" altLang="en-US" sz="2700" b="1" dirty="0">
              <a:solidFill>
                <a:schemeClr val="bg1"/>
              </a:solidFill>
              <a:cs typeface="Arial" pitchFamily="34" charset="0"/>
            </a:endParaRPr>
          </a:p>
        </p:txBody>
      </p:sp>
      <p:sp>
        <p:nvSpPr>
          <p:cNvPr id="18" name="TextBox 17">
            <a:extLst>
              <a:ext uri="{FF2B5EF4-FFF2-40B4-BE49-F238E27FC236}">
                <a16:creationId xmlns:a16="http://schemas.microsoft.com/office/drawing/2014/main" id="{8611BD74-B8C0-4D62-99FC-2DBC909A434D}"/>
              </a:ext>
            </a:extLst>
          </p:cNvPr>
          <p:cNvSpPr txBox="1"/>
          <p:nvPr/>
        </p:nvSpPr>
        <p:spPr>
          <a:xfrm>
            <a:off x="6102987" y="4744181"/>
            <a:ext cx="981106" cy="777510"/>
          </a:xfrm>
          <a:prstGeom prst="rect">
            <a:avLst/>
          </a:prstGeom>
          <a:noFill/>
        </p:spPr>
        <p:txBody>
          <a:bodyPr wrap="square" lIns="108000" rIns="108000" rtlCol="0">
            <a:spAutoFit/>
          </a:bodyPr>
          <a:lstStyle/>
          <a:p>
            <a:pPr algn="ctr"/>
            <a:r>
              <a:rPr lang="en-US" altLang="ko-KR" sz="4400" b="1" dirty="0">
                <a:solidFill>
                  <a:schemeClr val="bg1"/>
                </a:solidFill>
                <a:cs typeface="Arial" pitchFamily="34" charset="0"/>
              </a:rPr>
              <a:t>04</a:t>
            </a:r>
            <a:endParaRPr lang="ko-KR" altLang="en-US" sz="4400" b="1" dirty="0">
              <a:solidFill>
                <a:schemeClr val="bg1"/>
              </a:solidFill>
              <a:cs typeface="Arial" pitchFamily="34" charset="0"/>
            </a:endParaRPr>
          </a:p>
        </p:txBody>
      </p:sp>
      <p:sp>
        <p:nvSpPr>
          <p:cNvPr id="19" name="TextBox 18">
            <a:extLst>
              <a:ext uri="{FF2B5EF4-FFF2-40B4-BE49-F238E27FC236}">
                <a16:creationId xmlns:a16="http://schemas.microsoft.com/office/drawing/2014/main" id="{042C12F7-AE9B-40D2-A6C4-2F1B6BC860EE}"/>
              </a:ext>
            </a:extLst>
          </p:cNvPr>
          <p:cNvSpPr txBox="1"/>
          <p:nvPr/>
        </p:nvSpPr>
        <p:spPr>
          <a:xfrm>
            <a:off x="2161284" y="396941"/>
            <a:ext cx="3040921" cy="923330"/>
          </a:xfrm>
          <a:prstGeom prst="rect">
            <a:avLst/>
          </a:prstGeom>
          <a:noFill/>
        </p:spPr>
        <p:txBody>
          <a:bodyPr wrap="square" rtlCol="0" anchor="ctr">
            <a:spAutoFit/>
          </a:bodyPr>
          <a:lstStyle/>
          <a:p>
            <a:pPr algn="r"/>
            <a:r>
              <a:rPr lang="en-US" altLang="ko-KR" sz="5400" dirty="0">
                <a:solidFill>
                  <a:schemeClr val="bg1"/>
                </a:solidFill>
                <a:latin typeface="+mj-lt"/>
                <a:cs typeface="Arial" pitchFamily="34" charset="0"/>
              </a:rPr>
              <a:t>Plan</a:t>
            </a:r>
          </a:p>
        </p:txBody>
      </p:sp>
    </p:spTree>
    <p:extLst>
      <p:ext uri="{BB962C8B-B14F-4D97-AF65-F5344CB8AC3E}">
        <p14:creationId xmlns:p14="http://schemas.microsoft.com/office/powerpoint/2010/main" val="6240625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B71664C-55F4-2F80-E83A-BB7DD4CB90FF}"/>
              </a:ext>
            </a:extLst>
          </p:cNvPr>
          <p:cNvSpPr>
            <a:spLocks noGrp="1"/>
          </p:cNvSpPr>
          <p:nvPr>
            <p:ph type="body" sz="quarter" idx="10"/>
          </p:nvPr>
        </p:nvSpPr>
        <p:spPr/>
        <p:txBody>
          <a:bodyPr/>
          <a:lstStyle/>
          <a:p>
            <a:r>
              <a:rPr lang="fr-FR" sz="4400" dirty="0"/>
              <a:t>La formule de Mallet-Gauthier</a:t>
            </a:r>
          </a:p>
        </p:txBody>
      </p:sp>
      <p:sp>
        <p:nvSpPr>
          <p:cNvPr id="3" name="TextBox 2">
            <a:extLst>
              <a:ext uri="{FF2B5EF4-FFF2-40B4-BE49-F238E27FC236}">
                <a16:creationId xmlns:a16="http://schemas.microsoft.com/office/drawing/2014/main" id="{33562DAC-5D47-00D3-DD31-DEBF6B057D69}"/>
              </a:ext>
            </a:extLst>
          </p:cNvPr>
          <p:cNvSpPr txBox="1"/>
          <p:nvPr/>
        </p:nvSpPr>
        <p:spPr>
          <a:xfrm>
            <a:off x="323529" y="1539433"/>
            <a:ext cx="11686334" cy="2879443"/>
          </a:xfrm>
          <a:prstGeom prst="rect">
            <a:avLst/>
          </a:prstGeom>
          <a:noFill/>
        </p:spPr>
        <p:txBody>
          <a:bodyPr wrap="square" rtlCol="0">
            <a:spAutoFit/>
          </a:bodyPr>
          <a:lstStyle/>
          <a:p>
            <a:pPr marL="285750" indent="-285750">
              <a:buFont typeface="Wingdings" panose="05000000000000000000" pitchFamily="2" charset="2"/>
              <a:buChar char="v"/>
            </a:pPr>
            <a:r>
              <a:rPr lang="fr-FR" sz="2000" b="1" dirty="0"/>
              <a:t>Donnés nécessaires:</a:t>
            </a:r>
          </a:p>
          <a:p>
            <a:pPr marL="742950" lvl="1" indent="-285750">
              <a:buFont typeface="Courier New" panose="02070309020205020404" pitchFamily="49" charset="0"/>
              <a:buChar char="o"/>
            </a:pPr>
            <a:endParaRPr lang="fr-FR" dirty="0"/>
          </a:p>
          <a:p>
            <a:pPr marL="742950" lvl="1" indent="-285750">
              <a:buFont typeface="Courier New" panose="02070309020205020404" pitchFamily="49" charset="0"/>
              <a:buChar char="o"/>
            </a:pPr>
            <a:r>
              <a:rPr lang="fr-FR" dirty="0"/>
              <a:t>Module pluviométrique pour les années de mesure disponibles ;</a:t>
            </a:r>
          </a:p>
          <a:p>
            <a:pPr marL="742950" lvl="1" indent="-285750">
              <a:buFont typeface="Courier New" panose="02070309020205020404" pitchFamily="49" charset="0"/>
              <a:buChar char="o"/>
            </a:pPr>
            <a:r>
              <a:rPr lang="fr-FR" dirty="0"/>
              <a:t>Surface du BV ;</a:t>
            </a:r>
          </a:p>
          <a:p>
            <a:pPr marL="742950" lvl="1" indent="-285750">
              <a:buFont typeface="Courier New" panose="02070309020205020404" pitchFamily="49" charset="0"/>
              <a:buChar char="o"/>
            </a:pPr>
            <a:r>
              <a:rPr lang="fr-FR" dirty="0"/>
              <a:t>Longueur du Talweg principal.</a:t>
            </a:r>
          </a:p>
          <a:p>
            <a:endParaRPr lang="fr-FR" dirty="0"/>
          </a:p>
          <a:p>
            <a:pPr marL="285750" indent="-285750">
              <a:buFont typeface="Wingdings" panose="05000000000000000000" pitchFamily="2" charset="2"/>
              <a:buChar char="v"/>
            </a:pPr>
            <a:r>
              <a:rPr lang="fr-FR" sz="2000" b="1" dirty="0"/>
              <a:t>Etapes:</a:t>
            </a:r>
          </a:p>
          <a:p>
            <a:pPr marL="342900" lvl="0" indent="-342900" algn="just">
              <a:lnSpc>
                <a:spcPct val="150000"/>
              </a:lnSpc>
              <a:buFont typeface="+mj-lt"/>
              <a:buAutoNum type="arabicPeriod"/>
            </a:pPr>
            <a:r>
              <a:rPr lang="fr-FR" sz="1800" dirty="0">
                <a:effectLst/>
                <a:latin typeface="Times New Roman" panose="02020603050405020304" pitchFamily="18" charset="0"/>
                <a:ea typeface="Times New Roman" panose="02020603050405020304" pitchFamily="18" charset="0"/>
                <a:cs typeface="Arial" panose="020B0604020202020204" pitchFamily="34" charset="0"/>
              </a:rPr>
              <a:t>Saisir surface du BV, longueur du Talweg et le module </a:t>
            </a:r>
            <a:r>
              <a:rPr lang="fr-FR" sz="1800" dirty="0" err="1">
                <a:effectLst/>
                <a:latin typeface="Times New Roman" panose="02020603050405020304" pitchFamily="18" charset="0"/>
                <a:ea typeface="Times New Roman" panose="02020603050405020304" pitchFamily="18" charset="0"/>
                <a:cs typeface="Arial" panose="020B0604020202020204" pitchFamily="34" charset="0"/>
              </a:rPr>
              <a:t>pluvio</a:t>
            </a:r>
            <a:r>
              <a:rPr lang="fr-FR" sz="1800" dirty="0">
                <a:effectLst/>
                <a:latin typeface="Times New Roman" panose="02020603050405020304" pitchFamily="18" charset="0"/>
                <a:ea typeface="Times New Roman" panose="02020603050405020304" pitchFamily="18" charset="0"/>
                <a:cs typeface="Arial" panose="020B0604020202020204" pitchFamily="34" charset="0"/>
              </a:rPr>
              <a:t> dans la feuille « méthodes empiriques ».</a:t>
            </a:r>
            <a:endParaRPr lang="fr-FR" sz="18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just">
              <a:lnSpc>
                <a:spcPct val="150000"/>
              </a:lnSpc>
              <a:spcAft>
                <a:spcPts val="800"/>
              </a:spcAft>
              <a:buFont typeface="+mj-lt"/>
              <a:buAutoNum type="arabicPeriod"/>
            </a:pPr>
            <a:r>
              <a:rPr lang="fr-FR" sz="1800" dirty="0">
                <a:effectLst/>
                <a:latin typeface="Times New Roman" panose="02020603050405020304" pitchFamily="18" charset="0"/>
                <a:ea typeface="Times New Roman" panose="02020603050405020304" pitchFamily="18" charset="0"/>
                <a:cs typeface="Arial" panose="020B0604020202020204" pitchFamily="34" charset="0"/>
              </a:rPr>
              <a:t>Puis, appuyer sur « Mallet-Gauthier ».</a:t>
            </a:r>
            <a:endParaRPr lang="fr-FR" sz="18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10BB2F49-2C6A-1653-FCB0-7D7C4DB6A9D1}"/>
              </a:ext>
            </a:extLst>
          </p:cNvPr>
          <p:cNvPicPr>
            <a:picLocks noChangeAspect="1"/>
          </p:cNvPicPr>
          <p:nvPr/>
        </p:nvPicPr>
        <p:blipFill>
          <a:blip r:embed="rId2"/>
          <a:stretch>
            <a:fillRect/>
          </a:stretch>
        </p:blipFill>
        <p:spPr>
          <a:xfrm>
            <a:off x="0" y="4418875"/>
            <a:ext cx="12192000" cy="1034499"/>
          </a:xfrm>
          <a:prstGeom prst="rect">
            <a:avLst/>
          </a:prstGeom>
        </p:spPr>
      </p:pic>
    </p:spTree>
    <p:extLst>
      <p:ext uri="{BB962C8B-B14F-4D97-AF65-F5344CB8AC3E}">
        <p14:creationId xmlns:p14="http://schemas.microsoft.com/office/powerpoint/2010/main" val="38224950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CC70170-F02D-70F4-B19F-D628D4107AB9}"/>
              </a:ext>
            </a:extLst>
          </p:cNvPr>
          <p:cNvSpPr>
            <a:spLocks noGrp="1"/>
          </p:cNvSpPr>
          <p:nvPr>
            <p:ph type="body" sz="quarter" idx="10"/>
          </p:nvPr>
        </p:nvSpPr>
        <p:spPr>
          <a:xfrm>
            <a:off x="1365813" y="341719"/>
            <a:ext cx="9236597" cy="642987"/>
          </a:xfrm>
        </p:spPr>
        <p:txBody>
          <a:bodyPr/>
          <a:lstStyle/>
          <a:p>
            <a:r>
              <a:rPr lang="fr-FR" sz="4800" dirty="0"/>
              <a:t>Comparaison des résultats </a:t>
            </a:r>
          </a:p>
        </p:txBody>
      </p:sp>
      <p:sp>
        <p:nvSpPr>
          <p:cNvPr id="3" name="TextBox 2">
            <a:extLst>
              <a:ext uri="{FF2B5EF4-FFF2-40B4-BE49-F238E27FC236}">
                <a16:creationId xmlns:a16="http://schemas.microsoft.com/office/drawing/2014/main" id="{F3CEDF13-D008-DFCF-80DA-C5CBBA54E377}"/>
              </a:ext>
            </a:extLst>
          </p:cNvPr>
          <p:cNvSpPr txBox="1"/>
          <p:nvPr/>
        </p:nvSpPr>
        <p:spPr>
          <a:xfrm>
            <a:off x="79540" y="1201964"/>
            <a:ext cx="11809142" cy="3693319"/>
          </a:xfrm>
          <a:prstGeom prst="rect">
            <a:avLst/>
          </a:prstGeom>
          <a:noFill/>
        </p:spPr>
        <p:txBody>
          <a:bodyPr wrap="square" rtlCol="0">
            <a:spAutoFit/>
          </a:bodyPr>
          <a:lstStyle/>
          <a:p>
            <a:pPr marL="285750" indent="-285750">
              <a:buFont typeface="Wingdings" panose="05000000000000000000" pitchFamily="2" charset="2"/>
              <a:buChar char="q"/>
            </a:pPr>
            <a:r>
              <a:rPr lang="fr-FR" dirty="0"/>
              <a:t>Fuller:</a:t>
            </a:r>
          </a:p>
          <a:p>
            <a:pPr marL="285750" indent="-285750">
              <a:buFont typeface="Wingdings" panose="05000000000000000000" pitchFamily="2" charset="2"/>
              <a:buChar char="q"/>
            </a:pPr>
            <a:endParaRPr lang="fr-FR" dirty="0"/>
          </a:p>
          <a:p>
            <a:pPr marL="285750" indent="-285750">
              <a:buFont typeface="Wingdings" panose="05000000000000000000" pitchFamily="2" charset="2"/>
              <a:buChar char="q"/>
            </a:pPr>
            <a:endParaRPr lang="fr-FR" dirty="0"/>
          </a:p>
          <a:p>
            <a:endParaRPr lang="fr-FR" dirty="0"/>
          </a:p>
          <a:p>
            <a:pPr marL="285750" indent="-285750">
              <a:buFont typeface="Wingdings" panose="05000000000000000000" pitchFamily="2" charset="2"/>
              <a:buChar char="q"/>
            </a:pPr>
            <a:r>
              <a:rPr lang="fr-FR" dirty="0"/>
              <a:t>Hazan-</a:t>
            </a:r>
            <a:r>
              <a:rPr lang="fr-FR" dirty="0" err="1"/>
              <a:t>lazareviç</a:t>
            </a:r>
            <a:r>
              <a:rPr lang="fr-FR" dirty="0"/>
              <a:t>:</a:t>
            </a:r>
          </a:p>
          <a:p>
            <a:pPr marL="285750" indent="-285750">
              <a:buFont typeface="Wingdings" panose="05000000000000000000" pitchFamily="2" charset="2"/>
              <a:buChar char="q"/>
            </a:pPr>
            <a:endParaRPr lang="fr-FR" dirty="0"/>
          </a:p>
          <a:p>
            <a:pPr marL="285750" indent="-285750">
              <a:buFont typeface="Wingdings" panose="05000000000000000000" pitchFamily="2" charset="2"/>
              <a:buChar char="q"/>
            </a:pPr>
            <a:endParaRPr lang="fr-FR" dirty="0"/>
          </a:p>
          <a:p>
            <a:endParaRPr lang="fr-FR" dirty="0"/>
          </a:p>
          <a:p>
            <a:pPr marL="285750" indent="-285750">
              <a:buFont typeface="Wingdings" panose="05000000000000000000" pitchFamily="2" charset="2"/>
              <a:buChar char="q"/>
            </a:pPr>
            <a:r>
              <a:rPr lang="fr-FR" dirty="0"/>
              <a:t>Mac-Math:</a:t>
            </a:r>
          </a:p>
          <a:p>
            <a:pPr marL="285750" indent="-285750">
              <a:buFont typeface="Wingdings" panose="05000000000000000000" pitchFamily="2" charset="2"/>
              <a:buChar char="q"/>
            </a:pPr>
            <a:endParaRPr lang="fr-FR" dirty="0"/>
          </a:p>
          <a:p>
            <a:pPr marL="285750" indent="-285750">
              <a:buFont typeface="Wingdings" panose="05000000000000000000" pitchFamily="2" charset="2"/>
              <a:buChar char="q"/>
            </a:pPr>
            <a:endParaRPr lang="fr-FR" dirty="0"/>
          </a:p>
          <a:p>
            <a:pPr marL="285750" indent="-285750">
              <a:buFont typeface="Wingdings" panose="05000000000000000000" pitchFamily="2" charset="2"/>
              <a:buChar char="q"/>
            </a:pPr>
            <a:endParaRPr lang="fr-FR" dirty="0"/>
          </a:p>
          <a:p>
            <a:pPr marL="285750" indent="-285750">
              <a:buFont typeface="Wingdings" panose="05000000000000000000" pitchFamily="2" charset="2"/>
              <a:buChar char="q"/>
            </a:pPr>
            <a:r>
              <a:rPr lang="fr-FR" dirty="0"/>
              <a:t>Mallet-</a:t>
            </a:r>
            <a:r>
              <a:rPr lang="fr-FR" dirty="0" err="1"/>
              <a:t>gauthier</a:t>
            </a:r>
            <a:r>
              <a:rPr lang="fr-FR" dirty="0"/>
              <a:t>:</a:t>
            </a:r>
          </a:p>
        </p:txBody>
      </p:sp>
      <p:graphicFrame>
        <p:nvGraphicFramePr>
          <p:cNvPr id="4" name="Table 3">
            <a:extLst>
              <a:ext uri="{FF2B5EF4-FFF2-40B4-BE49-F238E27FC236}">
                <a16:creationId xmlns:a16="http://schemas.microsoft.com/office/drawing/2014/main" id="{9E4AFFEB-8E8A-FCB7-5205-7C4A4438905F}"/>
              </a:ext>
            </a:extLst>
          </p:cNvPr>
          <p:cNvGraphicFramePr>
            <a:graphicFrameLocks noGrp="1"/>
          </p:cNvGraphicFramePr>
          <p:nvPr>
            <p:extLst>
              <p:ext uri="{D42A27DB-BD31-4B8C-83A1-F6EECF244321}">
                <p14:modId xmlns:p14="http://schemas.microsoft.com/office/powerpoint/2010/main" val="4156616422"/>
              </p:ext>
            </p:extLst>
          </p:nvPr>
        </p:nvGraphicFramePr>
        <p:xfrm>
          <a:off x="156117" y="1500850"/>
          <a:ext cx="11474606" cy="856680"/>
        </p:xfrm>
        <a:graphic>
          <a:graphicData uri="http://schemas.openxmlformats.org/drawingml/2006/table">
            <a:tbl>
              <a:tblPr firstRow="1" firstCol="1" bandRow="1">
                <a:tableStyleId>{5C22544A-7EE6-4342-B048-85BDC9FD1C3A}</a:tableStyleId>
              </a:tblPr>
              <a:tblGrid>
                <a:gridCol w="1654108">
                  <a:extLst>
                    <a:ext uri="{9D8B030D-6E8A-4147-A177-3AD203B41FA5}">
                      <a16:colId xmlns:a16="http://schemas.microsoft.com/office/drawing/2014/main" val="681846547"/>
                    </a:ext>
                  </a:extLst>
                </a:gridCol>
                <a:gridCol w="1635728">
                  <a:extLst>
                    <a:ext uri="{9D8B030D-6E8A-4147-A177-3AD203B41FA5}">
                      <a16:colId xmlns:a16="http://schemas.microsoft.com/office/drawing/2014/main" val="3109001636"/>
                    </a:ext>
                  </a:extLst>
                </a:gridCol>
                <a:gridCol w="1636954">
                  <a:extLst>
                    <a:ext uri="{9D8B030D-6E8A-4147-A177-3AD203B41FA5}">
                      <a16:colId xmlns:a16="http://schemas.microsoft.com/office/drawing/2014/main" val="1298239720"/>
                    </a:ext>
                  </a:extLst>
                </a:gridCol>
                <a:gridCol w="1636954">
                  <a:extLst>
                    <a:ext uri="{9D8B030D-6E8A-4147-A177-3AD203B41FA5}">
                      <a16:colId xmlns:a16="http://schemas.microsoft.com/office/drawing/2014/main" val="601855763"/>
                    </a:ext>
                  </a:extLst>
                </a:gridCol>
                <a:gridCol w="1636954">
                  <a:extLst>
                    <a:ext uri="{9D8B030D-6E8A-4147-A177-3AD203B41FA5}">
                      <a16:colId xmlns:a16="http://schemas.microsoft.com/office/drawing/2014/main" val="2442093400"/>
                    </a:ext>
                  </a:extLst>
                </a:gridCol>
                <a:gridCol w="1636954">
                  <a:extLst>
                    <a:ext uri="{9D8B030D-6E8A-4147-A177-3AD203B41FA5}">
                      <a16:colId xmlns:a16="http://schemas.microsoft.com/office/drawing/2014/main" val="1167554911"/>
                    </a:ext>
                  </a:extLst>
                </a:gridCol>
                <a:gridCol w="1636954">
                  <a:extLst>
                    <a:ext uri="{9D8B030D-6E8A-4147-A177-3AD203B41FA5}">
                      <a16:colId xmlns:a16="http://schemas.microsoft.com/office/drawing/2014/main" val="4168320941"/>
                    </a:ext>
                  </a:extLst>
                </a:gridCol>
              </a:tblGrid>
              <a:tr h="235697">
                <a:tc>
                  <a:txBody>
                    <a:bodyPr/>
                    <a:lstStyle/>
                    <a:p>
                      <a:pPr algn="just">
                        <a:lnSpc>
                          <a:spcPct val="150000"/>
                        </a:lnSpc>
                        <a:spcAft>
                          <a:spcPts val="800"/>
                        </a:spcAft>
                      </a:pPr>
                      <a:r>
                        <a:rPr lang="fr-FR" sz="1400" dirty="0">
                          <a:effectLst/>
                        </a:rPr>
                        <a:t>T(ans)</a:t>
                      </a:r>
                      <a:endParaRPr lang="fr-FR" sz="12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just">
                        <a:lnSpc>
                          <a:spcPct val="150000"/>
                        </a:lnSpc>
                        <a:spcAft>
                          <a:spcPts val="800"/>
                        </a:spcAft>
                      </a:pPr>
                      <a:r>
                        <a:rPr lang="fr-FR" sz="1400">
                          <a:effectLst/>
                        </a:rPr>
                        <a:t>5</a:t>
                      </a:r>
                      <a:endParaRPr lang="fr-FR"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just">
                        <a:lnSpc>
                          <a:spcPct val="150000"/>
                        </a:lnSpc>
                        <a:spcAft>
                          <a:spcPts val="800"/>
                        </a:spcAft>
                      </a:pPr>
                      <a:r>
                        <a:rPr lang="fr-FR" sz="1400">
                          <a:effectLst/>
                        </a:rPr>
                        <a:t>10</a:t>
                      </a:r>
                      <a:endParaRPr lang="fr-FR"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just">
                        <a:lnSpc>
                          <a:spcPct val="150000"/>
                        </a:lnSpc>
                        <a:spcAft>
                          <a:spcPts val="800"/>
                        </a:spcAft>
                      </a:pPr>
                      <a:r>
                        <a:rPr lang="fr-FR" sz="1400">
                          <a:effectLst/>
                        </a:rPr>
                        <a:t>20</a:t>
                      </a:r>
                      <a:endParaRPr lang="fr-FR"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just">
                        <a:lnSpc>
                          <a:spcPct val="150000"/>
                        </a:lnSpc>
                        <a:spcAft>
                          <a:spcPts val="800"/>
                        </a:spcAft>
                      </a:pPr>
                      <a:r>
                        <a:rPr lang="fr-FR" sz="1400">
                          <a:effectLst/>
                        </a:rPr>
                        <a:t>50</a:t>
                      </a:r>
                      <a:endParaRPr lang="fr-FR"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just">
                        <a:lnSpc>
                          <a:spcPct val="150000"/>
                        </a:lnSpc>
                        <a:spcAft>
                          <a:spcPts val="800"/>
                        </a:spcAft>
                      </a:pPr>
                      <a:r>
                        <a:rPr lang="fr-FR" sz="1400">
                          <a:effectLst/>
                        </a:rPr>
                        <a:t>100</a:t>
                      </a:r>
                      <a:endParaRPr lang="fr-FR"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just">
                        <a:lnSpc>
                          <a:spcPct val="150000"/>
                        </a:lnSpc>
                        <a:spcAft>
                          <a:spcPts val="800"/>
                        </a:spcAft>
                      </a:pPr>
                      <a:r>
                        <a:rPr lang="fr-FR" sz="1400">
                          <a:effectLst/>
                        </a:rPr>
                        <a:t>1000</a:t>
                      </a:r>
                      <a:endParaRPr lang="fr-FR"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3180197144"/>
                  </a:ext>
                </a:extLst>
              </a:tr>
              <a:tr h="235697">
                <a:tc>
                  <a:txBody>
                    <a:bodyPr/>
                    <a:lstStyle/>
                    <a:p>
                      <a:pPr algn="just">
                        <a:lnSpc>
                          <a:spcPct val="150000"/>
                        </a:lnSpc>
                        <a:spcAft>
                          <a:spcPts val="800"/>
                        </a:spcAft>
                      </a:pPr>
                      <a:r>
                        <a:rPr lang="fr-FR" sz="1400">
                          <a:effectLst/>
                        </a:rPr>
                        <a:t>Application</a:t>
                      </a:r>
                      <a:endParaRPr lang="fr-FR"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just">
                        <a:lnSpc>
                          <a:spcPct val="150000"/>
                        </a:lnSpc>
                        <a:spcAft>
                          <a:spcPts val="800"/>
                        </a:spcAft>
                      </a:pPr>
                      <a:r>
                        <a:rPr lang="fr-FR" sz="1400">
                          <a:effectLst/>
                        </a:rPr>
                        <a:t>104.412</a:t>
                      </a:r>
                      <a:endParaRPr lang="fr-FR"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just">
                        <a:lnSpc>
                          <a:spcPct val="150000"/>
                        </a:lnSpc>
                        <a:spcAft>
                          <a:spcPts val="800"/>
                        </a:spcAft>
                      </a:pPr>
                      <a:r>
                        <a:rPr lang="fr-FR" sz="1400">
                          <a:effectLst/>
                        </a:rPr>
                        <a:t>124.924</a:t>
                      </a:r>
                      <a:endParaRPr lang="fr-FR"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just">
                        <a:lnSpc>
                          <a:spcPct val="150000"/>
                        </a:lnSpc>
                        <a:spcAft>
                          <a:spcPts val="800"/>
                        </a:spcAft>
                      </a:pPr>
                      <a:r>
                        <a:rPr lang="fr-FR" sz="1400">
                          <a:effectLst/>
                        </a:rPr>
                        <a:t>145.137</a:t>
                      </a:r>
                      <a:endParaRPr lang="fr-FR"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just">
                        <a:lnSpc>
                          <a:spcPct val="150000"/>
                        </a:lnSpc>
                        <a:spcAft>
                          <a:spcPts val="800"/>
                        </a:spcAft>
                      </a:pPr>
                      <a:r>
                        <a:rPr lang="fr-FR" sz="1400">
                          <a:effectLst/>
                        </a:rPr>
                        <a:t>172.55</a:t>
                      </a:r>
                      <a:endParaRPr lang="fr-FR"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just">
                        <a:lnSpc>
                          <a:spcPct val="150000"/>
                        </a:lnSpc>
                        <a:spcAft>
                          <a:spcPts val="800"/>
                        </a:spcAft>
                      </a:pPr>
                      <a:r>
                        <a:rPr lang="fr-FR" sz="1400">
                          <a:effectLst/>
                        </a:rPr>
                        <a:t>193.06</a:t>
                      </a:r>
                      <a:endParaRPr lang="fr-FR"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just">
                        <a:lnSpc>
                          <a:spcPct val="150000"/>
                        </a:lnSpc>
                        <a:spcAft>
                          <a:spcPts val="800"/>
                        </a:spcAft>
                      </a:pPr>
                      <a:r>
                        <a:rPr lang="fr-FR" sz="1400">
                          <a:effectLst/>
                        </a:rPr>
                        <a:t>261.206</a:t>
                      </a:r>
                      <a:endParaRPr lang="fr-FR"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640507271"/>
                  </a:ext>
                </a:extLst>
              </a:tr>
              <a:tr h="235697">
                <a:tc>
                  <a:txBody>
                    <a:bodyPr/>
                    <a:lstStyle/>
                    <a:p>
                      <a:pPr algn="just">
                        <a:lnSpc>
                          <a:spcPct val="150000"/>
                        </a:lnSpc>
                        <a:spcAft>
                          <a:spcPts val="800"/>
                        </a:spcAft>
                      </a:pPr>
                      <a:r>
                        <a:rPr lang="fr-FR" sz="1400" dirty="0">
                          <a:effectLst/>
                        </a:rPr>
                        <a:t>Manuel</a:t>
                      </a:r>
                      <a:endParaRPr lang="fr-FR" sz="12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just">
                        <a:lnSpc>
                          <a:spcPct val="150000"/>
                        </a:lnSpc>
                        <a:spcAft>
                          <a:spcPts val="800"/>
                        </a:spcAft>
                      </a:pPr>
                      <a:r>
                        <a:rPr lang="fr-FR" sz="1400">
                          <a:effectLst/>
                        </a:rPr>
                        <a:t>104.399</a:t>
                      </a:r>
                      <a:endParaRPr lang="fr-FR"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just">
                        <a:lnSpc>
                          <a:spcPct val="150000"/>
                        </a:lnSpc>
                        <a:spcAft>
                          <a:spcPts val="800"/>
                        </a:spcAft>
                      </a:pPr>
                      <a:r>
                        <a:rPr lang="fr-FR" sz="1400">
                          <a:effectLst/>
                        </a:rPr>
                        <a:t>124.908</a:t>
                      </a:r>
                      <a:endParaRPr lang="fr-FR"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just">
                        <a:lnSpc>
                          <a:spcPct val="150000"/>
                        </a:lnSpc>
                        <a:spcAft>
                          <a:spcPts val="800"/>
                        </a:spcAft>
                      </a:pPr>
                      <a:r>
                        <a:rPr lang="fr-FR" sz="1400">
                          <a:effectLst/>
                        </a:rPr>
                        <a:t>145.418</a:t>
                      </a:r>
                      <a:endParaRPr lang="fr-FR"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just">
                        <a:lnSpc>
                          <a:spcPct val="150000"/>
                        </a:lnSpc>
                        <a:spcAft>
                          <a:spcPts val="800"/>
                        </a:spcAft>
                      </a:pPr>
                      <a:r>
                        <a:rPr lang="fr-FR" sz="1400">
                          <a:effectLst/>
                        </a:rPr>
                        <a:t>172.532</a:t>
                      </a:r>
                      <a:endParaRPr lang="fr-FR"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just">
                        <a:lnSpc>
                          <a:spcPct val="150000"/>
                        </a:lnSpc>
                        <a:spcAft>
                          <a:spcPts val="800"/>
                        </a:spcAft>
                      </a:pPr>
                      <a:r>
                        <a:rPr lang="fr-FR" sz="1400">
                          <a:effectLst/>
                        </a:rPr>
                        <a:t>193.04</a:t>
                      </a:r>
                      <a:endParaRPr lang="fr-FR"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just">
                        <a:lnSpc>
                          <a:spcPct val="150000"/>
                        </a:lnSpc>
                        <a:spcAft>
                          <a:spcPts val="800"/>
                        </a:spcAft>
                      </a:pPr>
                      <a:r>
                        <a:rPr lang="fr-FR" sz="1400" dirty="0">
                          <a:effectLst/>
                        </a:rPr>
                        <a:t>261.173</a:t>
                      </a:r>
                      <a:endParaRPr lang="fr-FR" sz="12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2219450885"/>
                  </a:ext>
                </a:extLst>
              </a:tr>
            </a:tbl>
          </a:graphicData>
        </a:graphic>
      </p:graphicFrame>
      <p:graphicFrame>
        <p:nvGraphicFramePr>
          <p:cNvPr id="5" name="Table 4">
            <a:extLst>
              <a:ext uri="{FF2B5EF4-FFF2-40B4-BE49-F238E27FC236}">
                <a16:creationId xmlns:a16="http://schemas.microsoft.com/office/drawing/2014/main" id="{45112280-0256-8052-2D2D-F1EF4381A9B0}"/>
              </a:ext>
            </a:extLst>
          </p:cNvPr>
          <p:cNvGraphicFramePr>
            <a:graphicFrameLocks noGrp="1"/>
          </p:cNvGraphicFramePr>
          <p:nvPr>
            <p:extLst>
              <p:ext uri="{D42A27DB-BD31-4B8C-83A1-F6EECF244321}">
                <p14:modId xmlns:p14="http://schemas.microsoft.com/office/powerpoint/2010/main" val="2357364852"/>
              </p:ext>
            </p:extLst>
          </p:nvPr>
        </p:nvGraphicFramePr>
        <p:xfrm>
          <a:off x="156117" y="2653366"/>
          <a:ext cx="11474605" cy="734379"/>
        </p:xfrm>
        <a:graphic>
          <a:graphicData uri="http://schemas.openxmlformats.org/drawingml/2006/table">
            <a:tbl>
              <a:tblPr firstRow="1" firstCol="1" bandRow="1">
                <a:tableStyleId>{5C22544A-7EE6-4342-B048-85BDC9FD1C3A}</a:tableStyleId>
              </a:tblPr>
              <a:tblGrid>
                <a:gridCol w="1654107">
                  <a:extLst>
                    <a:ext uri="{9D8B030D-6E8A-4147-A177-3AD203B41FA5}">
                      <a16:colId xmlns:a16="http://schemas.microsoft.com/office/drawing/2014/main" val="3142127787"/>
                    </a:ext>
                  </a:extLst>
                </a:gridCol>
                <a:gridCol w="1635728">
                  <a:extLst>
                    <a:ext uri="{9D8B030D-6E8A-4147-A177-3AD203B41FA5}">
                      <a16:colId xmlns:a16="http://schemas.microsoft.com/office/drawing/2014/main" val="2847222339"/>
                    </a:ext>
                  </a:extLst>
                </a:gridCol>
                <a:gridCol w="1636954">
                  <a:extLst>
                    <a:ext uri="{9D8B030D-6E8A-4147-A177-3AD203B41FA5}">
                      <a16:colId xmlns:a16="http://schemas.microsoft.com/office/drawing/2014/main" val="3349402419"/>
                    </a:ext>
                  </a:extLst>
                </a:gridCol>
                <a:gridCol w="1636954">
                  <a:extLst>
                    <a:ext uri="{9D8B030D-6E8A-4147-A177-3AD203B41FA5}">
                      <a16:colId xmlns:a16="http://schemas.microsoft.com/office/drawing/2014/main" val="4099319497"/>
                    </a:ext>
                  </a:extLst>
                </a:gridCol>
                <a:gridCol w="1636954">
                  <a:extLst>
                    <a:ext uri="{9D8B030D-6E8A-4147-A177-3AD203B41FA5}">
                      <a16:colId xmlns:a16="http://schemas.microsoft.com/office/drawing/2014/main" val="800833999"/>
                    </a:ext>
                  </a:extLst>
                </a:gridCol>
                <a:gridCol w="1636954">
                  <a:extLst>
                    <a:ext uri="{9D8B030D-6E8A-4147-A177-3AD203B41FA5}">
                      <a16:colId xmlns:a16="http://schemas.microsoft.com/office/drawing/2014/main" val="3534180297"/>
                    </a:ext>
                  </a:extLst>
                </a:gridCol>
                <a:gridCol w="1636954">
                  <a:extLst>
                    <a:ext uri="{9D8B030D-6E8A-4147-A177-3AD203B41FA5}">
                      <a16:colId xmlns:a16="http://schemas.microsoft.com/office/drawing/2014/main" val="2227332765"/>
                    </a:ext>
                  </a:extLst>
                </a:gridCol>
              </a:tblGrid>
              <a:tr h="211570">
                <a:tc>
                  <a:txBody>
                    <a:bodyPr/>
                    <a:lstStyle/>
                    <a:p>
                      <a:pPr algn="just">
                        <a:lnSpc>
                          <a:spcPct val="150000"/>
                        </a:lnSpc>
                        <a:spcAft>
                          <a:spcPts val="800"/>
                        </a:spcAft>
                      </a:pPr>
                      <a:r>
                        <a:rPr lang="fr-FR" sz="1200" dirty="0">
                          <a:effectLst/>
                        </a:rPr>
                        <a:t>T(ans)</a:t>
                      </a:r>
                      <a:endParaRPr lang="fr-FR"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just">
                        <a:lnSpc>
                          <a:spcPct val="150000"/>
                        </a:lnSpc>
                        <a:spcAft>
                          <a:spcPts val="800"/>
                        </a:spcAft>
                      </a:pPr>
                      <a:r>
                        <a:rPr lang="fr-FR" sz="1200">
                          <a:effectLst/>
                        </a:rPr>
                        <a:t>5</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just">
                        <a:lnSpc>
                          <a:spcPct val="150000"/>
                        </a:lnSpc>
                        <a:spcAft>
                          <a:spcPts val="800"/>
                        </a:spcAft>
                      </a:pPr>
                      <a:r>
                        <a:rPr lang="fr-FR" sz="1200">
                          <a:effectLst/>
                        </a:rPr>
                        <a:t>10</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just">
                        <a:lnSpc>
                          <a:spcPct val="150000"/>
                        </a:lnSpc>
                        <a:spcAft>
                          <a:spcPts val="800"/>
                        </a:spcAft>
                      </a:pPr>
                      <a:r>
                        <a:rPr lang="fr-FR" sz="1200">
                          <a:effectLst/>
                        </a:rPr>
                        <a:t>20</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just">
                        <a:lnSpc>
                          <a:spcPct val="150000"/>
                        </a:lnSpc>
                        <a:spcAft>
                          <a:spcPts val="800"/>
                        </a:spcAft>
                      </a:pPr>
                      <a:r>
                        <a:rPr lang="fr-FR" sz="1200">
                          <a:effectLst/>
                        </a:rPr>
                        <a:t>50</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just">
                        <a:lnSpc>
                          <a:spcPct val="150000"/>
                        </a:lnSpc>
                        <a:spcAft>
                          <a:spcPts val="800"/>
                        </a:spcAft>
                      </a:pPr>
                      <a:r>
                        <a:rPr lang="fr-FR" sz="1200">
                          <a:effectLst/>
                        </a:rPr>
                        <a:t>100</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just">
                        <a:lnSpc>
                          <a:spcPct val="150000"/>
                        </a:lnSpc>
                        <a:spcAft>
                          <a:spcPts val="800"/>
                        </a:spcAft>
                      </a:pPr>
                      <a:r>
                        <a:rPr lang="fr-FR" sz="1200">
                          <a:effectLst/>
                        </a:rPr>
                        <a:t>1000</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2912420362"/>
                  </a:ext>
                </a:extLst>
              </a:tr>
              <a:tr h="211570">
                <a:tc>
                  <a:txBody>
                    <a:bodyPr/>
                    <a:lstStyle/>
                    <a:p>
                      <a:pPr algn="just">
                        <a:lnSpc>
                          <a:spcPct val="150000"/>
                        </a:lnSpc>
                        <a:spcAft>
                          <a:spcPts val="800"/>
                        </a:spcAft>
                      </a:pPr>
                      <a:r>
                        <a:rPr lang="fr-FR" sz="1200" dirty="0">
                          <a:effectLst/>
                        </a:rPr>
                        <a:t>Application</a:t>
                      </a:r>
                      <a:endParaRPr lang="fr-FR"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50000"/>
                        </a:lnSpc>
                        <a:spcAft>
                          <a:spcPts val="800"/>
                        </a:spcAft>
                      </a:pPr>
                      <a:r>
                        <a:rPr lang="fr-FR" sz="1200" dirty="0">
                          <a:effectLst/>
                        </a:rPr>
                        <a:t>---</a:t>
                      </a:r>
                      <a:endParaRPr lang="fr-FR"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50000"/>
                        </a:lnSpc>
                        <a:spcAft>
                          <a:spcPts val="800"/>
                        </a:spcAft>
                      </a:pPr>
                      <a:r>
                        <a:rPr lang="fr-FR" sz="1200">
                          <a:effectLst/>
                        </a:rPr>
                        <a:t>---</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50000"/>
                        </a:lnSpc>
                        <a:spcAft>
                          <a:spcPts val="800"/>
                        </a:spcAft>
                      </a:pPr>
                      <a:r>
                        <a:rPr lang="fr-FR" sz="1200">
                          <a:effectLst/>
                        </a:rPr>
                        <a:t>---</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50000"/>
                        </a:lnSpc>
                        <a:spcAft>
                          <a:spcPts val="800"/>
                        </a:spcAft>
                      </a:pPr>
                      <a:r>
                        <a:rPr lang="fr-FR" sz="1200">
                          <a:effectLst/>
                        </a:rPr>
                        <a:t>---</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50000"/>
                        </a:lnSpc>
                        <a:spcAft>
                          <a:spcPts val="800"/>
                        </a:spcAft>
                      </a:pPr>
                      <a:r>
                        <a:rPr lang="fr-FR" sz="1200">
                          <a:effectLst/>
                        </a:rPr>
                        <a:t>---</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just">
                        <a:lnSpc>
                          <a:spcPct val="150000"/>
                        </a:lnSpc>
                        <a:spcAft>
                          <a:spcPts val="800"/>
                        </a:spcAft>
                      </a:pPr>
                      <a:r>
                        <a:rPr lang="fr-FR" sz="1200">
                          <a:effectLst/>
                        </a:rPr>
                        <a:t>697.249</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2559129968"/>
                  </a:ext>
                </a:extLst>
              </a:tr>
              <a:tr h="211570">
                <a:tc>
                  <a:txBody>
                    <a:bodyPr/>
                    <a:lstStyle/>
                    <a:p>
                      <a:pPr algn="just">
                        <a:lnSpc>
                          <a:spcPct val="150000"/>
                        </a:lnSpc>
                        <a:spcAft>
                          <a:spcPts val="800"/>
                        </a:spcAft>
                      </a:pPr>
                      <a:r>
                        <a:rPr lang="fr-FR" sz="1200">
                          <a:effectLst/>
                        </a:rPr>
                        <a:t>Manuel</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50000"/>
                        </a:lnSpc>
                        <a:spcAft>
                          <a:spcPts val="800"/>
                        </a:spcAft>
                      </a:pPr>
                      <a:r>
                        <a:rPr lang="fr-FR" sz="1200">
                          <a:effectLst/>
                        </a:rPr>
                        <a:t>---</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50000"/>
                        </a:lnSpc>
                        <a:spcAft>
                          <a:spcPts val="800"/>
                        </a:spcAft>
                      </a:pPr>
                      <a:r>
                        <a:rPr lang="fr-FR" sz="1200">
                          <a:effectLst/>
                        </a:rPr>
                        <a:t>---</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50000"/>
                        </a:lnSpc>
                        <a:spcAft>
                          <a:spcPts val="800"/>
                        </a:spcAft>
                      </a:pPr>
                      <a:r>
                        <a:rPr lang="fr-FR" sz="1200">
                          <a:effectLst/>
                        </a:rPr>
                        <a:t>---</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50000"/>
                        </a:lnSpc>
                        <a:spcAft>
                          <a:spcPts val="800"/>
                        </a:spcAft>
                      </a:pPr>
                      <a:r>
                        <a:rPr lang="fr-FR" sz="1200">
                          <a:effectLst/>
                        </a:rPr>
                        <a:t>---</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50000"/>
                        </a:lnSpc>
                        <a:spcAft>
                          <a:spcPts val="800"/>
                        </a:spcAft>
                      </a:pPr>
                      <a:r>
                        <a:rPr lang="fr-FR" sz="1200">
                          <a:effectLst/>
                        </a:rPr>
                        <a:t>---</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just">
                        <a:lnSpc>
                          <a:spcPct val="150000"/>
                        </a:lnSpc>
                        <a:spcAft>
                          <a:spcPts val="800"/>
                        </a:spcAft>
                      </a:pPr>
                      <a:r>
                        <a:rPr lang="fr-FR" sz="1200" dirty="0">
                          <a:effectLst/>
                        </a:rPr>
                        <a:t>697.249</a:t>
                      </a:r>
                      <a:endParaRPr lang="fr-FR"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1351754913"/>
                  </a:ext>
                </a:extLst>
              </a:tr>
            </a:tbl>
          </a:graphicData>
        </a:graphic>
      </p:graphicFrame>
      <p:graphicFrame>
        <p:nvGraphicFramePr>
          <p:cNvPr id="6" name="Table 5">
            <a:extLst>
              <a:ext uri="{FF2B5EF4-FFF2-40B4-BE49-F238E27FC236}">
                <a16:creationId xmlns:a16="http://schemas.microsoft.com/office/drawing/2014/main" id="{5946EC40-9404-65DB-CAF7-9703AAD53321}"/>
              </a:ext>
            </a:extLst>
          </p:cNvPr>
          <p:cNvGraphicFramePr>
            <a:graphicFrameLocks noGrp="1"/>
          </p:cNvGraphicFramePr>
          <p:nvPr>
            <p:extLst>
              <p:ext uri="{D42A27DB-BD31-4B8C-83A1-F6EECF244321}">
                <p14:modId xmlns:p14="http://schemas.microsoft.com/office/powerpoint/2010/main" val="1298459795"/>
              </p:ext>
            </p:extLst>
          </p:nvPr>
        </p:nvGraphicFramePr>
        <p:xfrm>
          <a:off x="156117" y="3700136"/>
          <a:ext cx="11474606" cy="828378"/>
        </p:xfrm>
        <a:graphic>
          <a:graphicData uri="http://schemas.openxmlformats.org/drawingml/2006/table">
            <a:tbl>
              <a:tblPr firstRow="1" firstCol="1" bandRow="1">
                <a:tableStyleId>{5C22544A-7EE6-4342-B048-85BDC9FD1C3A}</a:tableStyleId>
              </a:tblPr>
              <a:tblGrid>
                <a:gridCol w="1654108">
                  <a:extLst>
                    <a:ext uri="{9D8B030D-6E8A-4147-A177-3AD203B41FA5}">
                      <a16:colId xmlns:a16="http://schemas.microsoft.com/office/drawing/2014/main" val="447458806"/>
                    </a:ext>
                  </a:extLst>
                </a:gridCol>
                <a:gridCol w="1635728">
                  <a:extLst>
                    <a:ext uri="{9D8B030D-6E8A-4147-A177-3AD203B41FA5}">
                      <a16:colId xmlns:a16="http://schemas.microsoft.com/office/drawing/2014/main" val="3658810209"/>
                    </a:ext>
                  </a:extLst>
                </a:gridCol>
                <a:gridCol w="1636954">
                  <a:extLst>
                    <a:ext uri="{9D8B030D-6E8A-4147-A177-3AD203B41FA5}">
                      <a16:colId xmlns:a16="http://schemas.microsoft.com/office/drawing/2014/main" val="435345902"/>
                    </a:ext>
                  </a:extLst>
                </a:gridCol>
                <a:gridCol w="1636954">
                  <a:extLst>
                    <a:ext uri="{9D8B030D-6E8A-4147-A177-3AD203B41FA5}">
                      <a16:colId xmlns:a16="http://schemas.microsoft.com/office/drawing/2014/main" val="3147452650"/>
                    </a:ext>
                  </a:extLst>
                </a:gridCol>
                <a:gridCol w="1636954">
                  <a:extLst>
                    <a:ext uri="{9D8B030D-6E8A-4147-A177-3AD203B41FA5}">
                      <a16:colId xmlns:a16="http://schemas.microsoft.com/office/drawing/2014/main" val="163194360"/>
                    </a:ext>
                  </a:extLst>
                </a:gridCol>
                <a:gridCol w="1636954">
                  <a:extLst>
                    <a:ext uri="{9D8B030D-6E8A-4147-A177-3AD203B41FA5}">
                      <a16:colId xmlns:a16="http://schemas.microsoft.com/office/drawing/2014/main" val="3490032277"/>
                    </a:ext>
                  </a:extLst>
                </a:gridCol>
                <a:gridCol w="1636954">
                  <a:extLst>
                    <a:ext uri="{9D8B030D-6E8A-4147-A177-3AD203B41FA5}">
                      <a16:colId xmlns:a16="http://schemas.microsoft.com/office/drawing/2014/main" val="1997535134"/>
                    </a:ext>
                  </a:extLst>
                </a:gridCol>
              </a:tblGrid>
              <a:tr h="0">
                <a:tc>
                  <a:txBody>
                    <a:bodyPr/>
                    <a:lstStyle/>
                    <a:p>
                      <a:pPr algn="just">
                        <a:lnSpc>
                          <a:spcPct val="150000"/>
                        </a:lnSpc>
                        <a:spcAft>
                          <a:spcPts val="800"/>
                        </a:spcAft>
                      </a:pPr>
                      <a:r>
                        <a:rPr lang="fr-FR" sz="1200">
                          <a:effectLst/>
                        </a:rPr>
                        <a:t>T(ans)</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just">
                        <a:lnSpc>
                          <a:spcPct val="150000"/>
                        </a:lnSpc>
                        <a:spcAft>
                          <a:spcPts val="800"/>
                        </a:spcAft>
                      </a:pPr>
                      <a:r>
                        <a:rPr lang="fr-FR" sz="1200" dirty="0">
                          <a:effectLst/>
                        </a:rPr>
                        <a:t>5</a:t>
                      </a:r>
                      <a:endParaRPr lang="fr-FR"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just">
                        <a:lnSpc>
                          <a:spcPct val="150000"/>
                        </a:lnSpc>
                        <a:spcAft>
                          <a:spcPts val="800"/>
                        </a:spcAft>
                      </a:pPr>
                      <a:r>
                        <a:rPr lang="fr-FR" sz="1200">
                          <a:effectLst/>
                        </a:rPr>
                        <a:t>10</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just">
                        <a:lnSpc>
                          <a:spcPct val="150000"/>
                        </a:lnSpc>
                        <a:spcAft>
                          <a:spcPts val="800"/>
                        </a:spcAft>
                      </a:pPr>
                      <a:r>
                        <a:rPr lang="fr-FR" sz="1200">
                          <a:effectLst/>
                        </a:rPr>
                        <a:t>20</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just">
                        <a:lnSpc>
                          <a:spcPct val="150000"/>
                        </a:lnSpc>
                        <a:spcAft>
                          <a:spcPts val="800"/>
                        </a:spcAft>
                      </a:pPr>
                      <a:r>
                        <a:rPr lang="fr-FR" sz="1200">
                          <a:effectLst/>
                        </a:rPr>
                        <a:t>50</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just">
                        <a:lnSpc>
                          <a:spcPct val="150000"/>
                        </a:lnSpc>
                        <a:spcAft>
                          <a:spcPts val="800"/>
                        </a:spcAft>
                      </a:pPr>
                      <a:r>
                        <a:rPr lang="fr-FR" sz="1200">
                          <a:effectLst/>
                        </a:rPr>
                        <a:t>100</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just">
                        <a:lnSpc>
                          <a:spcPct val="150000"/>
                        </a:lnSpc>
                        <a:spcAft>
                          <a:spcPts val="800"/>
                        </a:spcAft>
                      </a:pPr>
                      <a:r>
                        <a:rPr lang="fr-FR" sz="1200">
                          <a:effectLst/>
                        </a:rPr>
                        <a:t>1000</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4109187297"/>
                  </a:ext>
                </a:extLst>
              </a:tr>
              <a:tr h="330326">
                <a:tc>
                  <a:txBody>
                    <a:bodyPr/>
                    <a:lstStyle/>
                    <a:p>
                      <a:pPr algn="just">
                        <a:lnSpc>
                          <a:spcPct val="150000"/>
                        </a:lnSpc>
                        <a:spcAft>
                          <a:spcPts val="800"/>
                        </a:spcAft>
                      </a:pPr>
                      <a:r>
                        <a:rPr lang="fr-FR" sz="1200" dirty="0">
                          <a:effectLst/>
                        </a:rPr>
                        <a:t>Application</a:t>
                      </a:r>
                      <a:endParaRPr lang="fr-FR"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just">
                        <a:lnSpc>
                          <a:spcPct val="150000"/>
                        </a:lnSpc>
                        <a:spcAft>
                          <a:spcPts val="800"/>
                        </a:spcAft>
                      </a:pPr>
                      <a:r>
                        <a:rPr lang="fr-FR" sz="1200">
                          <a:effectLst/>
                        </a:rPr>
                        <a:t>211.229</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just">
                        <a:lnSpc>
                          <a:spcPct val="150000"/>
                        </a:lnSpc>
                        <a:spcAft>
                          <a:spcPts val="800"/>
                        </a:spcAft>
                      </a:pPr>
                      <a:r>
                        <a:rPr lang="fr-FR" sz="1200">
                          <a:effectLst/>
                        </a:rPr>
                        <a:t>246.684</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just">
                        <a:lnSpc>
                          <a:spcPct val="150000"/>
                        </a:lnSpc>
                        <a:spcAft>
                          <a:spcPts val="800"/>
                        </a:spcAft>
                      </a:pPr>
                      <a:r>
                        <a:rPr lang="fr-FR" sz="1200">
                          <a:effectLst/>
                        </a:rPr>
                        <a:t>259.12</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just">
                        <a:lnSpc>
                          <a:spcPct val="150000"/>
                        </a:lnSpc>
                        <a:spcAft>
                          <a:spcPts val="800"/>
                        </a:spcAft>
                      </a:pPr>
                      <a:r>
                        <a:rPr lang="fr-FR" sz="1200">
                          <a:effectLst/>
                        </a:rPr>
                        <a:t>283.682</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just">
                        <a:lnSpc>
                          <a:spcPct val="150000"/>
                        </a:lnSpc>
                        <a:spcAft>
                          <a:spcPts val="800"/>
                        </a:spcAft>
                      </a:pPr>
                      <a:r>
                        <a:rPr lang="fr-FR" sz="1200">
                          <a:effectLst/>
                        </a:rPr>
                        <a:t>300.433</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just">
                        <a:lnSpc>
                          <a:spcPct val="150000"/>
                        </a:lnSpc>
                        <a:spcAft>
                          <a:spcPts val="800"/>
                        </a:spcAft>
                      </a:pPr>
                      <a:r>
                        <a:rPr lang="fr-FR" sz="1200">
                          <a:effectLst/>
                        </a:rPr>
                        <a:t>345.92</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1026936463"/>
                  </a:ext>
                </a:extLst>
              </a:tr>
              <a:tr h="253259">
                <a:tc>
                  <a:txBody>
                    <a:bodyPr/>
                    <a:lstStyle/>
                    <a:p>
                      <a:pPr algn="just">
                        <a:lnSpc>
                          <a:spcPct val="150000"/>
                        </a:lnSpc>
                        <a:spcAft>
                          <a:spcPts val="800"/>
                        </a:spcAft>
                      </a:pPr>
                      <a:r>
                        <a:rPr lang="fr-FR" sz="1200">
                          <a:effectLst/>
                        </a:rPr>
                        <a:t>Manuel</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just">
                        <a:lnSpc>
                          <a:spcPct val="150000"/>
                        </a:lnSpc>
                        <a:spcAft>
                          <a:spcPts val="800"/>
                        </a:spcAft>
                      </a:pPr>
                      <a:r>
                        <a:rPr lang="fr-FR" sz="1200">
                          <a:effectLst/>
                        </a:rPr>
                        <a:t>211.23</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just">
                        <a:lnSpc>
                          <a:spcPct val="150000"/>
                        </a:lnSpc>
                        <a:spcAft>
                          <a:spcPts val="800"/>
                        </a:spcAft>
                      </a:pPr>
                      <a:r>
                        <a:rPr lang="fr-FR" sz="1200">
                          <a:effectLst/>
                        </a:rPr>
                        <a:t>246.684</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just">
                        <a:lnSpc>
                          <a:spcPct val="150000"/>
                        </a:lnSpc>
                        <a:spcAft>
                          <a:spcPts val="800"/>
                        </a:spcAft>
                      </a:pPr>
                      <a:r>
                        <a:rPr lang="fr-FR" sz="1200">
                          <a:effectLst/>
                        </a:rPr>
                        <a:t>259.12</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just">
                        <a:lnSpc>
                          <a:spcPct val="150000"/>
                        </a:lnSpc>
                        <a:spcAft>
                          <a:spcPts val="800"/>
                        </a:spcAft>
                      </a:pPr>
                      <a:r>
                        <a:rPr lang="fr-FR" sz="1200">
                          <a:effectLst/>
                        </a:rPr>
                        <a:t>283.68</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just">
                        <a:lnSpc>
                          <a:spcPct val="150000"/>
                        </a:lnSpc>
                        <a:spcAft>
                          <a:spcPts val="800"/>
                        </a:spcAft>
                      </a:pPr>
                      <a:r>
                        <a:rPr lang="fr-FR" sz="1200">
                          <a:effectLst/>
                        </a:rPr>
                        <a:t>300.433</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just">
                        <a:lnSpc>
                          <a:spcPct val="150000"/>
                        </a:lnSpc>
                        <a:spcAft>
                          <a:spcPts val="800"/>
                        </a:spcAft>
                      </a:pPr>
                      <a:r>
                        <a:rPr lang="fr-FR" sz="1200" dirty="0">
                          <a:effectLst/>
                        </a:rPr>
                        <a:t>345.92</a:t>
                      </a:r>
                      <a:endParaRPr lang="fr-FR"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2367436459"/>
                  </a:ext>
                </a:extLst>
              </a:tr>
            </a:tbl>
          </a:graphicData>
        </a:graphic>
      </p:graphicFrame>
      <p:graphicFrame>
        <p:nvGraphicFramePr>
          <p:cNvPr id="7" name="Table 6">
            <a:extLst>
              <a:ext uri="{FF2B5EF4-FFF2-40B4-BE49-F238E27FC236}">
                <a16:creationId xmlns:a16="http://schemas.microsoft.com/office/drawing/2014/main" id="{FE936250-66C1-4F38-D22A-DFAC025A60B7}"/>
              </a:ext>
            </a:extLst>
          </p:cNvPr>
          <p:cNvGraphicFramePr>
            <a:graphicFrameLocks noGrp="1"/>
          </p:cNvGraphicFramePr>
          <p:nvPr>
            <p:extLst>
              <p:ext uri="{D42A27DB-BD31-4B8C-83A1-F6EECF244321}">
                <p14:modId xmlns:p14="http://schemas.microsoft.com/office/powerpoint/2010/main" val="1201754041"/>
              </p:ext>
            </p:extLst>
          </p:nvPr>
        </p:nvGraphicFramePr>
        <p:xfrm>
          <a:off x="156117" y="4875478"/>
          <a:ext cx="11474607" cy="1221607"/>
        </p:xfrm>
        <a:graphic>
          <a:graphicData uri="http://schemas.openxmlformats.org/drawingml/2006/table">
            <a:tbl>
              <a:tblPr firstRow="1" firstCol="1" bandRow="1">
                <a:tableStyleId>{5C22544A-7EE6-4342-B048-85BDC9FD1C3A}</a:tableStyleId>
              </a:tblPr>
              <a:tblGrid>
                <a:gridCol w="1654108">
                  <a:extLst>
                    <a:ext uri="{9D8B030D-6E8A-4147-A177-3AD203B41FA5}">
                      <a16:colId xmlns:a16="http://schemas.microsoft.com/office/drawing/2014/main" val="1353869684"/>
                    </a:ext>
                  </a:extLst>
                </a:gridCol>
                <a:gridCol w="1635729">
                  <a:extLst>
                    <a:ext uri="{9D8B030D-6E8A-4147-A177-3AD203B41FA5}">
                      <a16:colId xmlns:a16="http://schemas.microsoft.com/office/drawing/2014/main" val="464383729"/>
                    </a:ext>
                  </a:extLst>
                </a:gridCol>
                <a:gridCol w="1636954">
                  <a:extLst>
                    <a:ext uri="{9D8B030D-6E8A-4147-A177-3AD203B41FA5}">
                      <a16:colId xmlns:a16="http://schemas.microsoft.com/office/drawing/2014/main" val="1942837711"/>
                    </a:ext>
                  </a:extLst>
                </a:gridCol>
                <a:gridCol w="1636954">
                  <a:extLst>
                    <a:ext uri="{9D8B030D-6E8A-4147-A177-3AD203B41FA5}">
                      <a16:colId xmlns:a16="http://schemas.microsoft.com/office/drawing/2014/main" val="1028099941"/>
                    </a:ext>
                  </a:extLst>
                </a:gridCol>
                <a:gridCol w="1636954">
                  <a:extLst>
                    <a:ext uri="{9D8B030D-6E8A-4147-A177-3AD203B41FA5}">
                      <a16:colId xmlns:a16="http://schemas.microsoft.com/office/drawing/2014/main" val="1689799456"/>
                    </a:ext>
                  </a:extLst>
                </a:gridCol>
                <a:gridCol w="1636954">
                  <a:extLst>
                    <a:ext uri="{9D8B030D-6E8A-4147-A177-3AD203B41FA5}">
                      <a16:colId xmlns:a16="http://schemas.microsoft.com/office/drawing/2014/main" val="2520318647"/>
                    </a:ext>
                  </a:extLst>
                </a:gridCol>
                <a:gridCol w="1636954">
                  <a:extLst>
                    <a:ext uri="{9D8B030D-6E8A-4147-A177-3AD203B41FA5}">
                      <a16:colId xmlns:a16="http://schemas.microsoft.com/office/drawing/2014/main" val="510803127"/>
                    </a:ext>
                  </a:extLst>
                </a:gridCol>
              </a:tblGrid>
              <a:tr h="348547">
                <a:tc>
                  <a:txBody>
                    <a:bodyPr/>
                    <a:lstStyle/>
                    <a:p>
                      <a:pPr algn="just">
                        <a:lnSpc>
                          <a:spcPct val="150000"/>
                        </a:lnSpc>
                        <a:spcAft>
                          <a:spcPts val="800"/>
                        </a:spcAft>
                      </a:pPr>
                      <a:r>
                        <a:rPr lang="fr-FR" sz="1400" dirty="0">
                          <a:effectLst/>
                        </a:rPr>
                        <a:t>T(ans)</a:t>
                      </a:r>
                      <a:endParaRPr lang="fr-FR" sz="12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just">
                        <a:lnSpc>
                          <a:spcPct val="150000"/>
                        </a:lnSpc>
                        <a:spcAft>
                          <a:spcPts val="800"/>
                        </a:spcAft>
                      </a:pPr>
                      <a:r>
                        <a:rPr lang="fr-FR" sz="1400">
                          <a:effectLst/>
                        </a:rPr>
                        <a:t>5</a:t>
                      </a:r>
                      <a:endParaRPr lang="fr-FR"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just">
                        <a:lnSpc>
                          <a:spcPct val="150000"/>
                        </a:lnSpc>
                        <a:spcAft>
                          <a:spcPts val="800"/>
                        </a:spcAft>
                      </a:pPr>
                      <a:r>
                        <a:rPr lang="fr-FR" sz="1400">
                          <a:effectLst/>
                        </a:rPr>
                        <a:t>10</a:t>
                      </a:r>
                      <a:endParaRPr lang="fr-FR"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just">
                        <a:lnSpc>
                          <a:spcPct val="150000"/>
                        </a:lnSpc>
                        <a:spcAft>
                          <a:spcPts val="800"/>
                        </a:spcAft>
                      </a:pPr>
                      <a:r>
                        <a:rPr lang="fr-FR" sz="1400">
                          <a:effectLst/>
                        </a:rPr>
                        <a:t>20</a:t>
                      </a:r>
                      <a:endParaRPr lang="fr-FR"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just">
                        <a:lnSpc>
                          <a:spcPct val="150000"/>
                        </a:lnSpc>
                        <a:spcAft>
                          <a:spcPts val="800"/>
                        </a:spcAft>
                      </a:pPr>
                      <a:r>
                        <a:rPr lang="fr-FR" sz="1400">
                          <a:effectLst/>
                        </a:rPr>
                        <a:t>50</a:t>
                      </a:r>
                      <a:endParaRPr lang="fr-FR"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just">
                        <a:lnSpc>
                          <a:spcPct val="150000"/>
                        </a:lnSpc>
                        <a:spcAft>
                          <a:spcPts val="800"/>
                        </a:spcAft>
                      </a:pPr>
                      <a:r>
                        <a:rPr lang="fr-FR" sz="1400">
                          <a:effectLst/>
                        </a:rPr>
                        <a:t>100</a:t>
                      </a:r>
                      <a:endParaRPr lang="fr-FR"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just">
                        <a:lnSpc>
                          <a:spcPct val="150000"/>
                        </a:lnSpc>
                        <a:spcAft>
                          <a:spcPts val="800"/>
                        </a:spcAft>
                      </a:pPr>
                      <a:r>
                        <a:rPr lang="fr-FR" sz="1400">
                          <a:effectLst/>
                        </a:rPr>
                        <a:t>1000</a:t>
                      </a:r>
                      <a:endParaRPr lang="fr-FR"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3097435810"/>
                  </a:ext>
                </a:extLst>
              </a:tr>
              <a:tr h="587500">
                <a:tc>
                  <a:txBody>
                    <a:bodyPr/>
                    <a:lstStyle/>
                    <a:p>
                      <a:pPr algn="just">
                        <a:lnSpc>
                          <a:spcPct val="150000"/>
                        </a:lnSpc>
                        <a:spcAft>
                          <a:spcPts val="800"/>
                        </a:spcAft>
                      </a:pPr>
                      <a:r>
                        <a:rPr lang="fr-FR" sz="1400">
                          <a:effectLst/>
                        </a:rPr>
                        <a:t>Application</a:t>
                      </a:r>
                      <a:endParaRPr lang="fr-FR"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just">
                        <a:lnSpc>
                          <a:spcPct val="150000"/>
                        </a:lnSpc>
                        <a:spcAft>
                          <a:spcPts val="800"/>
                        </a:spcAft>
                      </a:pPr>
                      <a:r>
                        <a:rPr lang="fr-FR" sz="1400">
                          <a:effectLst/>
                        </a:rPr>
                        <a:t>235.915</a:t>
                      </a:r>
                      <a:endParaRPr lang="fr-FR"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just">
                        <a:lnSpc>
                          <a:spcPct val="150000"/>
                        </a:lnSpc>
                        <a:spcAft>
                          <a:spcPts val="800"/>
                        </a:spcAft>
                      </a:pPr>
                      <a:r>
                        <a:rPr lang="fr-FR" sz="1400">
                          <a:effectLst/>
                        </a:rPr>
                        <a:t>328.073</a:t>
                      </a:r>
                      <a:endParaRPr lang="fr-FR"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just">
                        <a:lnSpc>
                          <a:spcPct val="150000"/>
                        </a:lnSpc>
                        <a:spcAft>
                          <a:spcPts val="800"/>
                        </a:spcAft>
                      </a:pPr>
                      <a:r>
                        <a:rPr lang="fr-FR" sz="1400">
                          <a:effectLst/>
                        </a:rPr>
                        <a:t>399.51</a:t>
                      </a:r>
                      <a:endParaRPr lang="fr-FR"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just">
                        <a:lnSpc>
                          <a:spcPct val="150000"/>
                        </a:lnSpc>
                        <a:spcAft>
                          <a:spcPts val="800"/>
                        </a:spcAft>
                      </a:pPr>
                      <a:r>
                        <a:rPr lang="fr-FR" sz="1400">
                          <a:effectLst/>
                        </a:rPr>
                        <a:t>477.825</a:t>
                      </a:r>
                      <a:endParaRPr lang="fr-FR"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just">
                        <a:lnSpc>
                          <a:spcPct val="150000"/>
                        </a:lnSpc>
                        <a:spcAft>
                          <a:spcPts val="800"/>
                        </a:spcAft>
                      </a:pPr>
                      <a:r>
                        <a:rPr lang="fr-FR" sz="1400">
                          <a:effectLst/>
                        </a:rPr>
                        <a:t>529.42</a:t>
                      </a:r>
                      <a:endParaRPr lang="fr-FR"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just">
                        <a:lnSpc>
                          <a:spcPct val="150000"/>
                        </a:lnSpc>
                        <a:spcAft>
                          <a:spcPts val="800"/>
                        </a:spcAft>
                      </a:pPr>
                      <a:r>
                        <a:rPr lang="fr-FR" sz="1400">
                          <a:effectLst/>
                        </a:rPr>
                        <a:t>673.019</a:t>
                      </a:r>
                      <a:endParaRPr lang="fr-FR"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4095779531"/>
                  </a:ext>
                </a:extLst>
              </a:tr>
              <a:tr h="277041">
                <a:tc>
                  <a:txBody>
                    <a:bodyPr/>
                    <a:lstStyle/>
                    <a:p>
                      <a:pPr algn="just">
                        <a:lnSpc>
                          <a:spcPct val="150000"/>
                        </a:lnSpc>
                        <a:spcAft>
                          <a:spcPts val="800"/>
                        </a:spcAft>
                      </a:pPr>
                      <a:r>
                        <a:rPr lang="fr-FR" sz="1400">
                          <a:effectLst/>
                        </a:rPr>
                        <a:t>Manuel</a:t>
                      </a:r>
                      <a:endParaRPr lang="fr-FR"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just">
                        <a:lnSpc>
                          <a:spcPct val="150000"/>
                        </a:lnSpc>
                        <a:spcAft>
                          <a:spcPts val="800"/>
                        </a:spcAft>
                      </a:pPr>
                      <a:r>
                        <a:rPr lang="fr-FR" sz="1400">
                          <a:effectLst/>
                        </a:rPr>
                        <a:t>235.9</a:t>
                      </a:r>
                      <a:endParaRPr lang="fr-FR"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just">
                        <a:lnSpc>
                          <a:spcPct val="150000"/>
                        </a:lnSpc>
                        <a:spcAft>
                          <a:spcPts val="800"/>
                        </a:spcAft>
                      </a:pPr>
                      <a:r>
                        <a:rPr lang="fr-FR" sz="1400">
                          <a:effectLst/>
                        </a:rPr>
                        <a:t>328.07</a:t>
                      </a:r>
                      <a:endParaRPr lang="fr-FR"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just">
                        <a:lnSpc>
                          <a:spcPct val="150000"/>
                        </a:lnSpc>
                        <a:spcAft>
                          <a:spcPts val="800"/>
                        </a:spcAft>
                      </a:pPr>
                      <a:r>
                        <a:rPr lang="fr-FR" sz="1400">
                          <a:effectLst/>
                        </a:rPr>
                        <a:t>399.5</a:t>
                      </a:r>
                      <a:endParaRPr lang="fr-FR"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just">
                        <a:lnSpc>
                          <a:spcPct val="150000"/>
                        </a:lnSpc>
                        <a:spcAft>
                          <a:spcPts val="800"/>
                        </a:spcAft>
                      </a:pPr>
                      <a:r>
                        <a:rPr lang="fr-FR" sz="1400">
                          <a:effectLst/>
                        </a:rPr>
                        <a:t>477.8</a:t>
                      </a:r>
                      <a:endParaRPr lang="fr-FR"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just">
                        <a:lnSpc>
                          <a:spcPct val="150000"/>
                        </a:lnSpc>
                        <a:spcAft>
                          <a:spcPts val="800"/>
                        </a:spcAft>
                      </a:pPr>
                      <a:r>
                        <a:rPr lang="fr-FR" sz="1400">
                          <a:effectLst/>
                        </a:rPr>
                        <a:t>529.42</a:t>
                      </a:r>
                      <a:endParaRPr lang="fr-FR"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just">
                        <a:lnSpc>
                          <a:spcPct val="150000"/>
                        </a:lnSpc>
                        <a:spcAft>
                          <a:spcPts val="800"/>
                        </a:spcAft>
                      </a:pPr>
                      <a:r>
                        <a:rPr lang="fr-FR" sz="1400" dirty="0">
                          <a:effectLst/>
                        </a:rPr>
                        <a:t>673.018</a:t>
                      </a:r>
                      <a:endParaRPr lang="fr-FR" sz="12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2344604031"/>
                  </a:ext>
                </a:extLst>
              </a:tr>
            </a:tbl>
          </a:graphicData>
        </a:graphic>
      </p:graphicFrame>
    </p:spTree>
    <p:extLst>
      <p:ext uri="{BB962C8B-B14F-4D97-AF65-F5344CB8AC3E}">
        <p14:creationId xmlns:p14="http://schemas.microsoft.com/office/powerpoint/2010/main" val="28248645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dirty="0" err="1"/>
              <a:t>Méthodes</a:t>
            </a:r>
            <a:r>
              <a:rPr lang="en-US" dirty="0"/>
              <a:t> </a:t>
            </a:r>
            <a:r>
              <a:rPr lang="en-US" dirty="0" err="1"/>
              <a:t>Analogiques</a:t>
            </a:r>
            <a:endParaRPr lang="en-US" dirty="0"/>
          </a:p>
        </p:txBody>
      </p:sp>
      <p:grpSp>
        <p:nvGrpSpPr>
          <p:cNvPr id="43" name="Group 42">
            <a:extLst>
              <a:ext uri="{FF2B5EF4-FFF2-40B4-BE49-F238E27FC236}">
                <a16:creationId xmlns:a16="http://schemas.microsoft.com/office/drawing/2014/main" id="{F91DC0F9-DB70-90E8-20E2-B6F9A8B41FB3}"/>
              </a:ext>
            </a:extLst>
          </p:cNvPr>
          <p:cNvGrpSpPr/>
          <p:nvPr/>
        </p:nvGrpSpPr>
        <p:grpSpPr>
          <a:xfrm>
            <a:off x="3755303" y="1849305"/>
            <a:ext cx="4709648" cy="3723835"/>
            <a:chOff x="2228055" y="1971102"/>
            <a:chExt cx="4575969" cy="3618138"/>
          </a:xfrm>
        </p:grpSpPr>
        <p:sp>
          <p:nvSpPr>
            <p:cNvPr id="44" name="Freeform 18">
              <a:extLst>
                <a:ext uri="{FF2B5EF4-FFF2-40B4-BE49-F238E27FC236}">
                  <a16:creationId xmlns:a16="http://schemas.microsoft.com/office/drawing/2014/main" id="{F81483A8-0E89-D3AF-46BE-610B0D52E878}"/>
                </a:ext>
              </a:extLst>
            </p:cNvPr>
            <p:cNvSpPr>
              <a:spLocks/>
            </p:cNvSpPr>
            <p:nvPr/>
          </p:nvSpPr>
          <p:spPr bwMode="auto">
            <a:xfrm>
              <a:off x="2228055" y="1971102"/>
              <a:ext cx="3243960" cy="3618138"/>
            </a:xfrm>
            <a:custGeom>
              <a:avLst/>
              <a:gdLst/>
              <a:ahLst/>
              <a:cxnLst/>
              <a:rect l="l" t="t" r="r" b="b"/>
              <a:pathLst>
                <a:path w="3243960" h="3618138">
                  <a:moveTo>
                    <a:pt x="1764407" y="0"/>
                  </a:moveTo>
                  <a:lnTo>
                    <a:pt x="1913381" y="1203"/>
                  </a:lnTo>
                  <a:lnTo>
                    <a:pt x="2053042" y="12022"/>
                  </a:lnTo>
                  <a:lnTo>
                    <a:pt x="2185723" y="30056"/>
                  </a:lnTo>
                  <a:lnTo>
                    <a:pt x="2312583" y="56506"/>
                  </a:lnTo>
                  <a:lnTo>
                    <a:pt x="2433624" y="88967"/>
                  </a:lnTo>
                  <a:lnTo>
                    <a:pt x="2545354" y="131046"/>
                  </a:lnTo>
                  <a:lnTo>
                    <a:pt x="2653593" y="176731"/>
                  </a:lnTo>
                  <a:lnTo>
                    <a:pt x="2752521" y="230833"/>
                  </a:lnTo>
                  <a:lnTo>
                    <a:pt x="2763561" y="238103"/>
                  </a:lnTo>
                  <a:lnTo>
                    <a:pt x="2764776" y="236609"/>
                  </a:lnTo>
                  <a:cubicBezTo>
                    <a:pt x="3318761" y="687035"/>
                    <a:pt x="3404939" y="1500322"/>
                    <a:pt x="2957653" y="2056846"/>
                  </a:cubicBezTo>
                  <a:lnTo>
                    <a:pt x="2794867" y="1926012"/>
                  </a:lnTo>
                  <a:cubicBezTo>
                    <a:pt x="3170184" y="1459033"/>
                    <a:pt x="3097872" y="776605"/>
                    <a:pt x="2633024" y="398652"/>
                  </a:cubicBezTo>
                  <a:lnTo>
                    <a:pt x="2635535" y="395564"/>
                  </a:lnTo>
                  <a:cubicBezTo>
                    <a:pt x="2458856" y="294299"/>
                    <a:pt x="2250796" y="159602"/>
                    <a:pt x="1912553" y="162771"/>
                  </a:cubicBezTo>
                  <a:cubicBezTo>
                    <a:pt x="1018501" y="171149"/>
                    <a:pt x="651082" y="745769"/>
                    <a:pt x="651082" y="1464934"/>
                  </a:cubicBezTo>
                  <a:cubicBezTo>
                    <a:pt x="651082" y="2065638"/>
                    <a:pt x="1045124" y="2571338"/>
                    <a:pt x="1581345" y="2720212"/>
                  </a:cubicBezTo>
                  <a:cubicBezTo>
                    <a:pt x="2189761" y="2865156"/>
                    <a:pt x="2916596" y="3085457"/>
                    <a:pt x="3019039" y="3381117"/>
                  </a:cubicBezTo>
                  <a:lnTo>
                    <a:pt x="3030682" y="3420409"/>
                  </a:lnTo>
                  <a:lnTo>
                    <a:pt x="3049304" y="3486532"/>
                  </a:lnTo>
                  <a:lnTo>
                    <a:pt x="3067926" y="3553859"/>
                  </a:lnTo>
                  <a:lnTo>
                    <a:pt x="3088874" y="3615173"/>
                  </a:lnTo>
                  <a:lnTo>
                    <a:pt x="3090086" y="3618138"/>
                  </a:lnTo>
                  <a:lnTo>
                    <a:pt x="1487028" y="3618138"/>
                  </a:lnTo>
                  <a:lnTo>
                    <a:pt x="1482754" y="3594736"/>
                  </a:lnTo>
                  <a:lnTo>
                    <a:pt x="1471115" y="3529813"/>
                  </a:lnTo>
                  <a:lnTo>
                    <a:pt x="1458312" y="3466094"/>
                  </a:lnTo>
                  <a:lnTo>
                    <a:pt x="1443182" y="3404780"/>
                  </a:lnTo>
                  <a:lnTo>
                    <a:pt x="1428052" y="3345869"/>
                  </a:lnTo>
                  <a:lnTo>
                    <a:pt x="1409430" y="3294173"/>
                  </a:lnTo>
                  <a:lnTo>
                    <a:pt x="1389645" y="3249689"/>
                  </a:lnTo>
                  <a:lnTo>
                    <a:pt x="1368696" y="3214824"/>
                  </a:lnTo>
                  <a:lnTo>
                    <a:pt x="1345419" y="3193183"/>
                  </a:lnTo>
                  <a:lnTo>
                    <a:pt x="1319814" y="3182363"/>
                  </a:lnTo>
                  <a:lnTo>
                    <a:pt x="1290717" y="3177554"/>
                  </a:lnTo>
                  <a:lnTo>
                    <a:pt x="1256965" y="3179958"/>
                  </a:lnTo>
                  <a:lnTo>
                    <a:pt x="1223213" y="3184767"/>
                  </a:lnTo>
                  <a:lnTo>
                    <a:pt x="1191790" y="3193183"/>
                  </a:lnTo>
                  <a:lnTo>
                    <a:pt x="1161529" y="3201598"/>
                  </a:lnTo>
                  <a:lnTo>
                    <a:pt x="1133597" y="3210015"/>
                  </a:lnTo>
                  <a:lnTo>
                    <a:pt x="1112647" y="3217228"/>
                  </a:lnTo>
                  <a:lnTo>
                    <a:pt x="1062602" y="3234059"/>
                  </a:lnTo>
                  <a:lnTo>
                    <a:pt x="1005573" y="3249689"/>
                  </a:lnTo>
                  <a:lnTo>
                    <a:pt x="941560" y="3262914"/>
                  </a:lnTo>
                  <a:lnTo>
                    <a:pt x="874056" y="3271330"/>
                  </a:lnTo>
                  <a:lnTo>
                    <a:pt x="806552" y="3278543"/>
                  </a:lnTo>
                  <a:lnTo>
                    <a:pt x="737886" y="3280948"/>
                  </a:lnTo>
                  <a:lnTo>
                    <a:pt x="672709" y="3276139"/>
                  </a:lnTo>
                  <a:lnTo>
                    <a:pt x="611025" y="3265318"/>
                  </a:lnTo>
                  <a:lnTo>
                    <a:pt x="577273" y="3256902"/>
                  </a:lnTo>
                  <a:lnTo>
                    <a:pt x="543521" y="3241274"/>
                  </a:lnTo>
                  <a:lnTo>
                    <a:pt x="509769" y="3223240"/>
                  </a:lnTo>
                  <a:lnTo>
                    <a:pt x="480674" y="3201598"/>
                  </a:lnTo>
                  <a:lnTo>
                    <a:pt x="450413" y="3175149"/>
                  </a:lnTo>
                  <a:lnTo>
                    <a:pt x="427136" y="3147498"/>
                  </a:lnTo>
                  <a:lnTo>
                    <a:pt x="410841" y="3112633"/>
                  </a:lnTo>
                  <a:lnTo>
                    <a:pt x="398039" y="3072958"/>
                  </a:lnTo>
                  <a:lnTo>
                    <a:pt x="393384" y="3029676"/>
                  </a:lnTo>
                  <a:lnTo>
                    <a:pt x="398039" y="2981586"/>
                  </a:lnTo>
                  <a:lnTo>
                    <a:pt x="403859" y="2947924"/>
                  </a:lnTo>
                  <a:lnTo>
                    <a:pt x="412006" y="2910653"/>
                  </a:lnTo>
                  <a:lnTo>
                    <a:pt x="421316" y="2872182"/>
                  </a:lnTo>
                  <a:lnTo>
                    <a:pt x="424808" y="2834911"/>
                  </a:lnTo>
                  <a:lnTo>
                    <a:pt x="424808" y="2795237"/>
                  </a:lnTo>
                  <a:lnTo>
                    <a:pt x="414333" y="2760372"/>
                  </a:lnTo>
                  <a:lnTo>
                    <a:pt x="403859" y="2741136"/>
                  </a:lnTo>
                  <a:lnTo>
                    <a:pt x="385236" y="2723102"/>
                  </a:lnTo>
                  <a:lnTo>
                    <a:pt x="365452" y="2709877"/>
                  </a:lnTo>
                  <a:lnTo>
                    <a:pt x="344502" y="2699057"/>
                  </a:lnTo>
                  <a:lnTo>
                    <a:pt x="323552" y="2683427"/>
                  </a:lnTo>
                  <a:lnTo>
                    <a:pt x="307259" y="2666596"/>
                  </a:lnTo>
                  <a:lnTo>
                    <a:pt x="294455" y="2644956"/>
                  </a:lnTo>
                  <a:lnTo>
                    <a:pt x="289800" y="2620911"/>
                  </a:lnTo>
                  <a:lnTo>
                    <a:pt x="292128" y="2596866"/>
                  </a:lnTo>
                  <a:lnTo>
                    <a:pt x="300275" y="2574023"/>
                  </a:lnTo>
                  <a:lnTo>
                    <a:pt x="310750" y="2554786"/>
                  </a:lnTo>
                  <a:lnTo>
                    <a:pt x="317733" y="2535551"/>
                  </a:lnTo>
                  <a:lnTo>
                    <a:pt x="283982" y="2511505"/>
                  </a:lnTo>
                  <a:lnTo>
                    <a:pt x="260703" y="2487461"/>
                  </a:lnTo>
                  <a:lnTo>
                    <a:pt x="247901" y="2463416"/>
                  </a:lnTo>
                  <a:lnTo>
                    <a:pt x="245574" y="2436966"/>
                  </a:lnTo>
                  <a:lnTo>
                    <a:pt x="249066" y="2412922"/>
                  </a:lnTo>
                  <a:lnTo>
                    <a:pt x="258376" y="2386471"/>
                  </a:lnTo>
                  <a:lnTo>
                    <a:pt x="271178" y="2360023"/>
                  </a:lnTo>
                  <a:lnTo>
                    <a:pt x="285145" y="2333572"/>
                  </a:lnTo>
                  <a:lnTo>
                    <a:pt x="297948" y="2305921"/>
                  </a:lnTo>
                  <a:lnTo>
                    <a:pt x="310750" y="2279471"/>
                  </a:lnTo>
                  <a:lnTo>
                    <a:pt x="317733" y="2250617"/>
                  </a:lnTo>
                  <a:lnTo>
                    <a:pt x="294455" y="2228976"/>
                  </a:lnTo>
                  <a:lnTo>
                    <a:pt x="261868" y="2212145"/>
                  </a:lnTo>
                  <a:lnTo>
                    <a:pt x="225789" y="2196515"/>
                  </a:lnTo>
                  <a:lnTo>
                    <a:pt x="188545" y="2183290"/>
                  </a:lnTo>
                  <a:lnTo>
                    <a:pt x="150138" y="2170066"/>
                  </a:lnTo>
                  <a:lnTo>
                    <a:pt x="111731" y="2156841"/>
                  </a:lnTo>
                  <a:lnTo>
                    <a:pt x="75651" y="2141212"/>
                  </a:lnTo>
                  <a:lnTo>
                    <a:pt x="46554" y="2124381"/>
                  </a:lnTo>
                  <a:lnTo>
                    <a:pt x="20950" y="2100335"/>
                  </a:lnTo>
                  <a:lnTo>
                    <a:pt x="5820" y="2071482"/>
                  </a:lnTo>
                  <a:lnTo>
                    <a:pt x="0" y="2041425"/>
                  </a:lnTo>
                  <a:lnTo>
                    <a:pt x="4656" y="2012571"/>
                  </a:lnTo>
                  <a:lnTo>
                    <a:pt x="15130" y="1986122"/>
                  </a:lnTo>
                  <a:lnTo>
                    <a:pt x="31424" y="1964481"/>
                  </a:lnTo>
                  <a:lnTo>
                    <a:pt x="51209" y="1942841"/>
                  </a:lnTo>
                  <a:lnTo>
                    <a:pt x="69831" y="1924807"/>
                  </a:lnTo>
                  <a:lnTo>
                    <a:pt x="84961" y="1910380"/>
                  </a:lnTo>
                  <a:lnTo>
                    <a:pt x="129188" y="1857481"/>
                  </a:lnTo>
                  <a:lnTo>
                    <a:pt x="175742" y="1809391"/>
                  </a:lnTo>
                  <a:lnTo>
                    <a:pt x="222297" y="1761301"/>
                  </a:lnTo>
                  <a:lnTo>
                    <a:pt x="266523" y="1708402"/>
                  </a:lnTo>
                  <a:lnTo>
                    <a:pt x="308423" y="1656704"/>
                  </a:lnTo>
                  <a:lnTo>
                    <a:pt x="346829" y="1597795"/>
                  </a:lnTo>
                  <a:lnTo>
                    <a:pt x="378254" y="1534075"/>
                  </a:lnTo>
                  <a:lnTo>
                    <a:pt x="395711" y="1481176"/>
                  </a:lnTo>
                  <a:lnTo>
                    <a:pt x="401531" y="1429479"/>
                  </a:lnTo>
                  <a:lnTo>
                    <a:pt x="401531" y="1374175"/>
                  </a:lnTo>
                  <a:cubicBezTo>
                    <a:pt x="401143" y="1354538"/>
                    <a:pt x="400754" y="1334901"/>
                    <a:pt x="400367" y="1315264"/>
                  </a:cubicBezTo>
                  <a:lnTo>
                    <a:pt x="398039" y="1256355"/>
                  </a:lnTo>
                  <a:lnTo>
                    <a:pt x="400367" y="1192635"/>
                  </a:lnTo>
                  <a:lnTo>
                    <a:pt x="406186" y="1125309"/>
                  </a:lnTo>
                  <a:lnTo>
                    <a:pt x="471362" y="847589"/>
                  </a:lnTo>
                  <a:lnTo>
                    <a:pt x="512097" y="746600"/>
                  </a:lnTo>
                  <a:lnTo>
                    <a:pt x="560979" y="652824"/>
                  </a:lnTo>
                  <a:lnTo>
                    <a:pt x="618008" y="565059"/>
                  </a:lnTo>
                  <a:lnTo>
                    <a:pt x="683184" y="482103"/>
                  </a:lnTo>
                  <a:lnTo>
                    <a:pt x="755343" y="406361"/>
                  </a:lnTo>
                  <a:lnTo>
                    <a:pt x="833322" y="336631"/>
                  </a:lnTo>
                  <a:lnTo>
                    <a:pt x="918283" y="272912"/>
                  </a:lnTo>
                  <a:lnTo>
                    <a:pt x="1006736" y="216405"/>
                  </a:lnTo>
                  <a:lnTo>
                    <a:pt x="1102172" y="165911"/>
                  </a:lnTo>
                  <a:lnTo>
                    <a:pt x="1199936" y="123832"/>
                  </a:lnTo>
                  <a:lnTo>
                    <a:pt x="1298864" y="86563"/>
                  </a:lnTo>
                  <a:lnTo>
                    <a:pt x="1631727" y="10821"/>
                  </a:lnTo>
                  <a:close/>
                </a:path>
              </a:pathLst>
            </a:custGeom>
            <a:solidFill>
              <a:srgbClr val="1FFBFD"/>
            </a:solidFill>
            <a:ln>
              <a:solidFill>
                <a:srgbClr val="00001F">
                  <a:lumMod val="75000"/>
                  <a:lumOff val="25000"/>
                </a:srgbClr>
              </a:solid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ko-KR" altLang="en-US" sz="2701" b="0" i="0" u="none" strike="noStrike" kern="0" cap="none" spc="0" normalizeH="0" baseline="0" noProof="0" dirty="0">
                <a:ln>
                  <a:noFill/>
                </a:ln>
                <a:solidFill>
                  <a:prstClr val="black"/>
                </a:solidFill>
                <a:effectLst/>
                <a:uLnTx/>
                <a:uFillTx/>
              </a:endParaRPr>
            </a:p>
          </p:txBody>
        </p:sp>
        <p:grpSp>
          <p:nvGrpSpPr>
            <p:cNvPr id="45" name="Group 44">
              <a:extLst>
                <a:ext uri="{FF2B5EF4-FFF2-40B4-BE49-F238E27FC236}">
                  <a16:creationId xmlns:a16="http://schemas.microsoft.com/office/drawing/2014/main" id="{87F17682-F1EF-6129-B064-7C56732179E2}"/>
                </a:ext>
              </a:extLst>
            </p:cNvPr>
            <p:cNvGrpSpPr/>
            <p:nvPr/>
          </p:nvGrpSpPr>
          <p:grpSpPr>
            <a:xfrm>
              <a:off x="4023554" y="4019367"/>
              <a:ext cx="1008112" cy="734938"/>
              <a:chOff x="3509379" y="4293096"/>
              <a:chExt cx="1008112" cy="734938"/>
            </a:xfrm>
          </p:grpSpPr>
          <p:sp>
            <p:nvSpPr>
              <p:cNvPr id="47" name="Rounded Rectangle 10">
                <a:extLst>
                  <a:ext uri="{FF2B5EF4-FFF2-40B4-BE49-F238E27FC236}">
                    <a16:creationId xmlns:a16="http://schemas.microsoft.com/office/drawing/2014/main" id="{91CC27F9-58F0-34A7-F552-223A8042D51C}"/>
                  </a:ext>
                </a:extLst>
              </p:cNvPr>
              <p:cNvSpPr/>
              <p:nvPr/>
            </p:nvSpPr>
            <p:spPr>
              <a:xfrm>
                <a:off x="3509379" y="4293096"/>
                <a:ext cx="1008112" cy="180000"/>
              </a:xfrm>
              <a:prstGeom prst="roundRect">
                <a:avLst>
                  <a:gd name="adj" fmla="val 50000"/>
                </a:avLst>
              </a:prstGeom>
              <a:solidFill>
                <a:srgbClr val="00307E"/>
              </a:solidFill>
              <a:ln w="12700" cap="flat" cmpd="sng" algn="ctr">
                <a:solidFill>
                  <a:srgbClr val="00001F">
                    <a:lumMod val="75000"/>
                    <a:lumOff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1" b="0" i="0" u="none" strike="noStrike" kern="0" cap="none" spc="0" normalizeH="0" baseline="0" noProof="0">
                  <a:ln>
                    <a:noFill/>
                  </a:ln>
                  <a:solidFill>
                    <a:prstClr val="white"/>
                  </a:solidFill>
                  <a:effectLst/>
                  <a:uLnTx/>
                  <a:uFillTx/>
                  <a:latin typeface="Arial"/>
                  <a:cs typeface="+mn-cs"/>
                </a:endParaRPr>
              </a:p>
            </p:txBody>
          </p:sp>
          <p:sp>
            <p:nvSpPr>
              <p:cNvPr id="48" name="Rounded Rectangle 13">
                <a:extLst>
                  <a:ext uri="{FF2B5EF4-FFF2-40B4-BE49-F238E27FC236}">
                    <a16:creationId xmlns:a16="http://schemas.microsoft.com/office/drawing/2014/main" id="{0914A259-73ED-6AB1-4385-AFBA2A48BE4D}"/>
                  </a:ext>
                </a:extLst>
              </p:cNvPr>
              <p:cNvSpPr/>
              <p:nvPr/>
            </p:nvSpPr>
            <p:spPr>
              <a:xfrm>
                <a:off x="3581435" y="4537695"/>
                <a:ext cx="864000" cy="180000"/>
              </a:xfrm>
              <a:prstGeom prst="roundRect">
                <a:avLst>
                  <a:gd name="adj" fmla="val 50000"/>
                </a:avLst>
              </a:prstGeom>
              <a:solidFill>
                <a:srgbClr val="00307E"/>
              </a:solidFill>
              <a:ln w="12700" cap="flat" cmpd="sng" algn="ctr">
                <a:solidFill>
                  <a:srgbClr val="00001F">
                    <a:lumMod val="75000"/>
                    <a:lumOff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1" b="0" i="0" u="none" strike="noStrike" kern="0" cap="none" spc="0" normalizeH="0" baseline="0" noProof="0">
                  <a:ln>
                    <a:noFill/>
                  </a:ln>
                  <a:solidFill>
                    <a:prstClr val="white"/>
                  </a:solidFill>
                  <a:effectLst/>
                  <a:uLnTx/>
                  <a:uFillTx/>
                  <a:latin typeface="Arial"/>
                  <a:cs typeface="+mn-cs"/>
                </a:endParaRPr>
              </a:p>
            </p:txBody>
          </p:sp>
          <p:sp>
            <p:nvSpPr>
              <p:cNvPr id="49" name="Chord 48">
                <a:extLst>
                  <a:ext uri="{FF2B5EF4-FFF2-40B4-BE49-F238E27FC236}">
                    <a16:creationId xmlns:a16="http://schemas.microsoft.com/office/drawing/2014/main" id="{471D1A06-A1B0-89F4-2D5D-570DD778E5D6}"/>
                  </a:ext>
                </a:extLst>
              </p:cNvPr>
              <p:cNvSpPr/>
              <p:nvPr/>
            </p:nvSpPr>
            <p:spPr>
              <a:xfrm>
                <a:off x="3766973" y="4535109"/>
                <a:ext cx="492925" cy="492925"/>
              </a:xfrm>
              <a:prstGeom prst="chord">
                <a:avLst>
                  <a:gd name="adj1" fmla="val 21471232"/>
                  <a:gd name="adj2" fmla="val 10878117"/>
                </a:avLst>
              </a:prstGeom>
              <a:solidFill>
                <a:srgbClr val="00307E"/>
              </a:solidFill>
              <a:ln w="12700" cap="flat" cmpd="sng" algn="ctr">
                <a:solidFill>
                  <a:srgbClr val="00001F">
                    <a:lumMod val="75000"/>
                    <a:lumOff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1" b="0" i="0" u="none" strike="noStrike" kern="0" cap="none" spc="0" normalizeH="0" baseline="0" noProof="0">
                  <a:ln>
                    <a:noFill/>
                  </a:ln>
                  <a:solidFill>
                    <a:prstClr val="white"/>
                  </a:solidFill>
                  <a:effectLst/>
                  <a:uLnTx/>
                  <a:uFillTx/>
                  <a:latin typeface="Arial"/>
                  <a:cs typeface="+mn-cs"/>
                </a:endParaRPr>
              </a:p>
            </p:txBody>
          </p:sp>
        </p:grpSp>
        <p:sp>
          <p:nvSpPr>
            <p:cNvPr id="46" name="Freeform 18">
              <a:extLst>
                <a:ext uri="{FF2B5EF4-FFF2-40B4-BE49-F238E27FC236}">
                  <a16:creationId xmlns:a16="http://schemas.microsoft.com/office/drawing/2014/main" id="{7637A480-AF9E-DB5C-186E-1CC61729325A}"/>
                </a:ext>
              </a:extLst>
            </p:cNvPr>
            <p:cNvSpPr>
              <a:spLocks/>
            </p:cNvSpPr>
            <p:nvPr/>
          </p:nvSpPr>
          <p:spPr bwMode="auto">
            <a:xfrm flipH="1">
              <a:off x="3560064" y="1971102"/>
              <a:ext cx="3243960" cy="3618138"/>
            </a:xfrm>
            <a:custGeom>
              <a:avLst/>
              <a:gdLst/>
              <a:ahLst/>
              <a:cxnLst/>
              <a:rect l="l" t="t" r="r" b="b"/>
              <a:pathLst>
                <a:path w="3243960" h="3618138">
                  <a:moveTo>
                    <a:pt x="1764407" y="0"/>
                  </a:moveTo>
                  <a:lnTo>
                    <a:pt x="1631727" y="10821"/>
                  </a:lnTo>
                  <a:lnTo>
                    <a:pt x="1298864" y="86563"/>
                  </a:lnTo>
                  <a:lnTo>
                    <a:pt x="1199936" y="123832"/>
                  </a:lnTo>
                  <a:lnTo>
                    <a:pt x="1102172" y="165911"/>
                  </a:lnTo>
                  <a:lnTo>
                    <a:pt x="1006736" y="216405"/>
                  </a:lnTo>
                  <a:lnTo>
                    <a:pt x="918283" y="272912"/>
                  </a:lnTo>
                  <a:lnTo>
                    <a:pt x="833322" y="336631"/>
                  </a:lnTo>
                  <a:lnTo>
                    <a:pt x="755343" y="406361"/>
                  </a:lnTo>
                  <a:lnTo>
                    <a:pt x="683184" y="482103"/>
                  </a:lnTo>
                  <a:lnTo>
                    <a:pt x="618008" y="565059"/>
                  </a:lnTo>
                  <a:lnTo>
                    <a:pt x="560979" y="652824"/>
                  </a:lnTo>
                  <a:lnTo>
                    <a:pt x="512097" y="746600"/>
                  </a:lnTo>
                  <a:lnTo>
                    <a:pt x="471362" y="847589"/>
                  </a:lnTo>
                  <a:lnTo>
                    <a:pt x="406186" y="1125309"/>
                  </a:lnTo>
                  <a:lnTo>
                    <a:pt x="400367" y="1192635"/>
                  </a:lnTo>
                  <a:lnTo>
                    <a:pt x="398039" y="1256355"/>
                  </a:lnTo>
                  <a:lnTo>
                    <a:pt x="400367" y="1315264"/>
                  </a:lnTo>
                  <a:cubicBezTo>
                    <a:pt x="400754" y="1334901"/>
                    <a:pt x="401143" y="1354538"/>
                    <a:pt x="401531" y="1374175"/>
                  </a:cubicBezTo>
                  <a:lnTo>
                    <a:pt x="401531" y="1429479"/>
                  </a:lnTo>
                  <a:lnTo>
                    <a:pt x="395711" y="1481176"/>
                  </a:lnTo>
                  <a:lnTo>
                    <a:pt x="378254" y="1534075"/>
                  </a:lnTo>
                  <a:lnTo>
                    <a:pt x="346829" y="1597795"/>
                  </a:lnTo>
                  <a:lnTo>
                    <a:pt x="308423" y="1656704"/>
                  </a:lnTo>
                  <a:lnTo>
                    <a:pt x="266523" y="1708402"/>
                  </a:lnTo>
                  <a:lnTo>
                    <a:pt x="222297" y="1761301"/>
                  </a:lnTo>
                  <a:lnTo>
                    <a:pt x="175742" y="1809391"/>
                  </a:lnTo>
                  <a:lnTo>
                    <a:pt x="129188" y="1857481"/>
                  </a:lnTo>
                  <a:lnTo>
                    <a:pt x="84961" y="1910380"/>
                  </a:lnTo>
                  <a:lnTo>
                    <a:pt x="69831" y="1924807"/>
                  </a:lnTo>
                  <a:lnTo>
                    <a:pt x="51209" y="1942841"/>
                  </a:lnTo>
                  <a:lnTo>
                    <a:pt x="31424" y="1964481"/>
                  </a:lnTo>
                  <a:lnTo>
                    <a:pt x="15130" y="1986122"/>
                  </a:lnTo>
                  <a:lnTo>
                    <a:pt x="4656" y="2012571"/>
                  </a:lnTo>
                  <a:lnTo>
                    <a:pt x="0" y="2041425"/>
                  </a:lnTo>
                  <a:lnTo>
                    <a:pt x="5820" y="2071482"/>
                  </a:lnTo>
                  <a:lnTo>
                    <a:pt x="20950" y="2100335"/>
                  </a:lnTo>
                  <a:lnTo>
                    <a:pt x="46554" y="2124381"/>
                  </a:lnTo>
                  <a:lnTo>
                    <a:pt x="75651" y="2141212"/>
                  </a:lnTo>
                  <a:lnTo>
                    <a:pt x="111731" y="2156841"/>
                  </a:lnTo>
                  <a:lnTo>
                    <a:pt x="150138" y="2170066"/>
                  </a:lnTo>
                  <a:lnTo>
                    <a:pt x="188545" y="2183290"/>
                  </a:lnTo>
                  <a:lnTo>
                    <a:pt x="225789" y="2196515"/>
                  </a:lnTo>
                  <a:lnTo>
                    <a:pt x="261868" y="2212145"/>
                  </a:lnTo>
                  <a:lnTo>
                    <a:pt x="294455" y="2228976"/>
                  </a:lnTo>
                  <a:lnTo>
                    <a:pt x="317733" y="2250617"/>
                  </a:lnTo>
                  <a:lnTo>
                    <a:pt x="310750" y="2279471"/>
                  </a:lnTo>
                  <a:lnTo>
                    <a:pt x="297948" y="2305921"/>
                  </a:lnTo>
                  <a:lnTo>
                    <a:pt x="285145" y="2333572"/>
                  </a:lnTo>
                  <a:lnTo>
                    <a:pt x="271178" y="2360023"/>
                  </a:lnTo>
                  <a:lnTo>
                    <a:pt x="258376" y="2386471"/>
                  </a:lnTo>
                  <a:lnTo>
                    <a:pt x="249066" y="2412922"/>
                  </a:lnTo>
                  <a:lnTo>
                    <a:pt x="245574" y="2436966"/>
                  </a:lnTo>
                  <a:lnTo>
                    <a:pt x="247901" y="2463416"/>
                  </a:lnTo>
                  <a:lnTo>
                    <a:pt x="260703" y="2487461"/>
                  </a:lnTo>
                  <a:lnTo>
                    <a:pt x="283982" y="2511505"/>
                  </a:lnTo>
                  <a:lnTo>
                    <a:pt x="317733" y="2535551"/>
                  </a:lnTo>
                  <a:lnTo>
                    <a:pt x="310750" y="2554786"/>
                  </a:lnTo>
                  <a:lnTo>
                    <a:pt x="300275" y="2574023"/>
                  </a:lnTo>
                  <a:lnTo>
                    <a:pt x="292128" y="2596866"/>
                  </a:lnTo>
                  <a:lnTo>
                    <a:pt x="289800" y="2620911"/>
                  </a:lnTo>
                  <a:lnTo>
                    <a:pt x="294455" y="2644956"/>
                  </a:lnTo>
                  <a:lnTo>
                    <a:pt x="307259" y="2666596"/>
                  </a:lnTo>
                  <a:lnTo>
                    <a:pt x="323552" y="2683427"/>
                  </a:lnTo>
                  <a:lnTo>
                    <a:pt x="344502" y="2699057"/>
                  </a:lnTo>
                  <a:lnTo>
                    <a:pt x="365452" y="2709877"/>
                  </a:lnTo>
                  <a:lnTo>
                    <a:pt x="385236" y="2723102"/>
                  </a:lnTo>
                  <a:lnTo>
                    <a:pt x="403859" y="2741136"/>
                  </a:lnTo>
                  <a:lnTo>
                    <a:pt x="414333" y="2760372"/>
                  </a:lnTo>
                  <a:lnTo>
                    <a:pt x="424808" y="2795237"/>
                  </a:lnTo>
                  <a:lnTo>
                    <a:pt x="424808" y="2834911"/>
                  </a:lnTo>
                  <a:lnTo>
                    <a:pt x="421316" y="2872182"/>
                  </a:lnTo>
                  <a:lnTo>
                    <a:pt x="412006" y="2910653"/>
                  </a:lnTo>
                  <a:lnTo>
                    <a:pt x="403859" y="2947924"/>
                  </a:lnTo>
                  <a:lnTo>
                    <a:pt x="398039" y="2981586"/>
                  </a:lnTo>
                  <a:lnTo>
                    <a:pt x="393384" y="3029676"/>
                  </a:lnTo>
                  <a:lnTo>
                    <a:pt x="398039" y="3072958"/>
                  </a:lnTo>
                  <a:lnTo>
                    <a:pt x="410841" y="3112633"/>
                  </a:lnTo>
                  <a:lnTo>
                    <a:pt x="427136" y="3147498"/>
                  </a:lnTo>
                  <a:lnTo>
                    <a:pt x="450413" y="3175149"/>
                  </a:lnTo>
                  <a:lnTo>
                    <a:pt x="480674" y="3201598"/>
                  </a:lnTo>
                  <a:lnTo>
                    <a:pt x="509769" y="3223240"/>
                  </a:lnTo>
                  <a:lnTo>
                    <a:pt x="543521" y="3241274"/>
                  </a:lnTo>
                  <a:lnTo>
                    <a:pt x="577273" y="3256902"/>
                  </a:lnTo>
                  <a:lnTo>
                    <a:pt x="611025" y="3265318"/>
                  </a:lnTo>
                  <a:lnTo>
                    <a:pt x="672709" y="3276139"/>
                  </a:lnTo>
                  <a:lnTo>
                    <a:pt x="737886" y="3280948"/>
                  </a:lnTo>
                  <a:lnTo>
                    <a:pt x="806552" y="3278543"/>
                  </a:lnTo>
                  <a:lnTo>
                    <a:pt x="874056" y="3271330"/>
                  </a:lnTo>
                  <a:lnTo>
                    <a:pt x="941560" y="3262914"/>
                  </a:lnTo>
                  <a:lnTo>
                    <a:pt x="1005573" y="3249689"/>
                  </a:lnTo>
                  <a:lnTo>
                    <a:pt x="1062602" y="3234059"/>
                  </a:lnTo>
                  <a:lnTo>
                    <a:pt x="1112647" y="3217228"/>
                  </a:lnTo>
                  <a:lnTo>
                    <a:pt x="1133597" y="3210015"/>
                  </a:lnTo>
                  <a:lnTo>
                    <a:pt x="1161529" y="3201598"/>
                  </a:lnTo>
                  <a:lnTo>
                    <a:pt x="1191790" y="3193183"/>
                  </a:lnTo>
                  <a:lnTo>
                    <a:pt x="1223213" y="3184767"/>
                  </a:lnTo>
                  <a:lnTo>
                    <a:pt x="1256965" y="3179958"/>
                  </a:lnTo>
                  <a:lnTo>
                    <a:pt x="1290717" y="3177554"/>
                  </a:lnTo>
                  <a:lnTo>
                    <a:pt x="1319814" y="3182363"/>
                  </a:lnTo>
                  <a:lnTo>
                    <a:pt x="1345419" y="3193183"/>
                  </a:lnTo>
                  <a:lnTo>
                    <a:pt x="1368696" y="3214824"/>
                  </a:lnTo>
                  <a:lnTo>
                    <a:pt x="1389645" y="3249689"/>
                  </a:lnTo>
                  <a:lnTo>
                    <a:pt x="1409430" y="3294173"/>
                  </a:lnTo>
                  <a:lnTo>
                    <a:pt x="1428052" y="3345869"/>
                  </a:lnTo>
                  <a:lnTo>
                    <a:pt x="1443182" y="3404780"/>
                  </a:lnTo>
                  <a:lnTo>
                    <a:pt x="1458312" y="3466094"/>
                  </a:lnTo>
                  <a:lnTo>
                    <a:pt x="1471115" y="3529813"/>
                  </a:lnTo>
                  <a:lnTo>
                    <a:pt x="1482754" y="3594736"/>
                  </a:lnTo>
                  <a:lnTo>
                    <a:pt x="1487029" y="3618138"/>
                  </a:lnTo>
                  <a:lnTo>
                    <a:pt x="3090086" y="3618138"/>
                  </a:lnTo>
                  <a:lnTo>
                    <a:pt x="3088874" y="3615173"/>
                  </a:lnTo>
                  <a:lnTo>
                    <a:pt x="3067926" y="3553859"/>
                  </a:lnTo>
                  <a:lnTo>
                    <a:pt x="3049304" y="3486532"/>
                  </a:lnTo>
                  <a:lnTo>
                    <a:pt x="3030682" y="3420409"/>
                  </a:lnTo>
                  <a:lnTo>
                    <a:pt x="3019039" y="3381117"/>
                  </a:lnTo>
                  <a:cubicBezTo>
                    <a:pt x="2916596" y="3085457"/>
                    <a:pt x="2189761" y="2865156"/>
                    <a:pt x="1581345" y="2720212"/>
                  </a:cubicBezTo>
                  <a:cubicBezTo>
                    <a:pt x="1045124" y="2571338"/>
                    <a:pt x="651082" y="2065638"/>
                    <a:pt x="651082" y="1464934"/>
                  </a:cubicBezTo>
                  <a:cubicBezTo>
                    <a:pt x="651082" y="745769"/>
                    <a:pt x="1018501" y="171149"/>
                    <a:pt x="1912553" y="162771"/>
                  </a:cubicBezTo>
                  <a:cubicBezTo>
                    <a:pt x="2250796" y="159602"/>
                    <a:pt x="2458856" y="294299"/>
                    <a:pt x="2635535" y="395564"/>
                  </a:cubicBezTo>
                  <a:lnTo>
                    <a:pt x="2633024" y="398652"/>
                  </a:lnTo>
                  <a:cubicBezTo>
                    <a:pt x="3097872" y="776605"/>
                    <a:pt x="3170184" y="1459033"/>
                    <a:pt x="2794867" y="1926012"/>
                  </a:cubicBezTo>
                  <a:lnTo>
                    <a:pt x="2957653" y="2056846"/>
                  </a:lnTo>
                  <a:cubicBezTo>
                    <a:pt x="3404939" y="1500322"/>
                    <a:pt x="3318761" y="687035"/>
                    <a:pt x="2764776" y="236609"/>
                  </a:cubicBezTo>
                  <a:lnTo>
                    <a:pt x="2763561" y="238103"/>
                  </a:lnTo>
                  <a:lnTo>
                    <a:pt x="2752521" y="230833"/>
                  </a:lnTo>
                  <a:lnTo>
                    <a:pt x="2653593" y="176731"/>
                  </a:lnTo>
                  <a:lnTo>
                    <a:pt x="2545354" y="131046"/>
                  </a:lnTo>
                  <a:lnTo>
                    <a:pt x="2433624" y="88967"/>
                  </a:lnTo>
                  <a:lnTo>
                    <a:pt x="2312583" y="56506"/>
                  </a:lnTo>
                  <a:lnTo>
                    <a:pt x="2185723" y="30056"/>
                  </a:lnTo>
                  <a:lnTo>
                    <a:pt x="2053042" y="12022"/>
                  </a:lnTo>
                  <a:lnTo>
                    <a:pt x="1913381" y="1203"/>
                  </a:lnTo>
                  <a:close/>
                </a:path>
              </a:pathLst>
            </a:custGeom>
            <a:solidFill>
              <a:srgbClr val="125AC4"/>
            </a:solidFill>
            <a:ln>
              <a:solidFill>
                <a:srgbClr val="00001F">
                  <a:lumMod val="75000"/>
                  <a:lumOff val="25000"/>
                </a:srgbClr>
              </a:solid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ko-KR" altLang="en-US" sz="2701" b="0" i="0" u="none" strike="noStrike" kern="0" cap="none" spc="0" normalizeH="0" baseline="0" noProof="0" dirty="0">
                <a:ln>
                  <a:noFill/>
                </a:ln>
                <a:solidFill>
                  <a:prstClr val="black"/>
                </a:solidFill>
                <a:effectLst/>
                <a:uLnTx/>
                <a:uFillTx/>
              </a:endParaRPr>
            </a:p>
          </p:txBody>
        </p:sp>
      </p:grpSp>
      <p:grpSp>
        <p:nvGrpSpPr>
          <p:cNvPr id="50" name="Graphic 33">
            <a:extLst>
              <a:ext uri="{FF2B5EF4-FFF2-40B4-BE49-F238E27FC236}">
                <a16:creationId xmlns:a16="http://schemas.microsoft.com/office/drawing/2014/main" id="{E1898FE7-38DB-67A6-D687-FC9511A68A80}"/>
              </a:ext>
            </a:extLst>
          </p:cNvPr>
          <p:cNvGrpSpPr/>
          <p:nvPr/>
        </p:nvGrpSpPr>
        <p:grpSpPr>
          <a:xfrm>
            <a:off x="5413749" y="2449424"/>
            <a:ext cx="1364502" cy="1261798"/>
            <a:chOff x="7424910" y="2405641"/>
            <a:chExt cx="1771650" cy="1638300"/>
          </a:xfrm>
          <a:solidFill>
            <a:srgbClr val="0AA6ED"/>
          </a:solidFill>
        </p:grpSpPr>
        <p:sp>
          <p:nvSpPr>
            <p:cNvPr id="51" name="Freeform: Shape 50">
              <a:extLst>
                <a:ext uri="{FF2B5EF4-FFF2-40B4-BE49-F238E27FC236}">
                  <a16:creationId xmlns:a16="http://schemas.microsoft.com/office/drawing/2014/main" id="{533D1E75-9929-AEAE-776B-1E2685290394}"/>
                </a:ext>
              </a:extLst>
            </p:cNvPr>
            <p:cNvSpPr/>
            <p:nvPr/>
          </p:nvSpPr>
          <p:spPr>
            <a:xfrm>
              <a:off x="7417766" y="2398092"/>
              <a:ext cx="885825" cy="1647825"/>
            </a:xfrm>
            <a:custGeom>
              <a:avLst/>
              <a:gdLst>
                <a:gd name="connsiteX0" fmla="*/ 749141 w 885825"/>
                <a:gd name="connsiteY0" fmla="*/ 1281042 h 1647825"/>
                <a:gd name="connsiteX1" fmla="*/ 858679 w 885825"/>
                <a:gd name="connsiteY1" fmla="*/ 1312474 h 1647825"/>
                <a:gd name="connsiteX2" fmla="*/ 858679 w 885825"/>
                <a:gd name="connsiteY2" fmla="*/ 1287709 h 1647825"/>
                <a:gd name="connsiteX3" fmla="*/ 861536 w 885825"/>
                <a:gd name="connsiteY3" fmla="*/ 1006722 h 1647825"/>
                <a:gd name="connsiteX4" fmla="*/ 855821 w 885825"/>
                <a:gd name="connsiteY4" fmla="*/ 975289 h 1647825"/>
                <a:gd name="connsiteX5" fmla="*/ 791051 w 885825"/>
                <a:gd name="connsiteY5" fmla="*/ 885754 h 1647825"/>
                <a:gd name="connsiteX6" fmla="*/ 770096 w 885825"/>
                <a:gd name="connsiteY6" fmla="*/ 880039 h 1647825"/>
                <a:gd name="connsiteX7" fmla="*/ 745331 w 885825"/>
                <a:gd name="connsiteY7" fmla="*/ 880039 h 1647825"/>
                <a:gd name="connsiteX8" fmla="*/ 718661 w 885825"/>
                <a:gd name="connsiteY8" fmla="*/ 884802 h 1647825"/>
                <a:gd name="connsiteX9" fmla="*/ 630079 w 885825"/>
                <a:gd name="connsiteY9" fmla="*/ 1042917 h 1647825"/>
                <a:gd name="connsiteX10" fmla="*/ 618649 w 885825"/>
                <a:gd name="connsiteY10" fmla="*/ 1060062 h 1647825"/>
                <a:gd name="connsiteX11" fmla="*/ 604361 w 885825"/>
                <a:gd name="connsiteY11" fmla="*/ 1049584 h 1647825"/>
                <a:gd name="connsiteX12" fmla="*/ 711041 w 885825"/>
                <a:gd name="connsiteY12" fmla="*/ 859084 h 1647825"/>
                <a:gd name="connsiteX13" fmla="*/ 737711 w 885825"/>
                <a:gd name="connsiteY13" fmla="*/ 854322 h 1647825"/>
                <a:gd name="connsiteX14" fmla="*/ 768191 w 885825"/>
                <a:gd name="connsiteY14" fmla="*/ 857179 h 1647825"/>
                <a:gd name="connsiteX15" fmla="*/ 846296 w 885825"/>
                <a:gd name="connsiteY15" fmla="*/ 891469 h 1647825"/>
                <a:gd name="connsiteX16" fmla="*/ 855821 w 885825"/>
                <a:gd name="connsiteY16" fmla="*/ 707637 h 1647825"/>
                <a:gd name="connsiteX17" fmla="*/ 856774 w 885825"/>
                <a:gd name="connsiteY17" fmla="*/ 681919 h 1647825"/>
                <a:gd name="connsiteX18" fmla="*/ 863441 w 885825"/>
                <a:gd name="connsiteY18" fmla="*/ 650487 h 1647825"/>
                <a:gd name="connsiteX19" fmla="*/ 868204 w 885825"/>
                <a:gd name="connsiteY19" fmla="*/ 619054 h 1647825"/>
                <a:gd name="connsiteX20" fmla="*/ 856774 w 885825"/>
                <a:gd name="connsiteY20" fmla="*/ 311397 h 1647825"/>
                <a:gd name="connsiteX21" fmla="*/ 856774 w 885825"/>
                <a:gd name="connsiteY21" fmla="*/ 280917 h 1647825"/>
                <a:gd name="connsiteX22" fmla="*/ 856774 w 885825"/>
                <a:gd name="connsiteY22" fmla="*/ 220909 h 1647825"/>
                <a:gd name="connsiteX23" fmla="*/ 854869 w 885825"/>
                <a:gd name="connsiteY23" fmla="*/ 221862 h 1647825"/>
                <a:gd name="connsiteX24" fmla="*/ 776764 w 885825"/>
                <a:gd name="connsiteY24" fmla="*/ 71367 h 1647825"/>
                <a:gd name="connsiteX25" fmla="*/ 750094 w 885825"/>
                <a:gd name="connsiteY25" fmla="*/ 50412 h 1647825"/>
                <a:gd name="connsiteX26" fmla="*/ 656749 w 885825"/>
                <a:gd name="connsiteY26" fmla="*/ 12312 h 1647825"/>
                <a:gd name="connsiteX27" fmla="*/ 623411 w 885825"/>
                <a:gd name="connsiteY27" fmla="*/ 8502 h 1647825"/>
                <a:gd name="connsiteX28" fmla="*/ 391954 w 885825"/>
                <a:gd name="connsiteY28" fmla="*/ 227577 h 1647825"/>
                <a:gd name="connsiteX29" fmla="*/ 405289 w 885825"/>
                <a:gd name="connsiteY29" fmla="*/ 253294 h 1647825"/>
                <a:gd name="connsiteX30" fmla="*/ 520541 w 885825"/>
                <a:gd name="connsiteY30" fmla="*/ 332352 h 1647825"/>
                <a:gd name="connsiteX31" fmla="*/ 551021 w 885825"/>
                <a:gd name="connsiteY31" fmla="*/ 335209 h 1647825"/>
                <a:gd name="connsiteX32" fmla="*/ 718661 w 885825"/>
                <a:gd name="connsiteY32" fmla="*/ 198049 h 1647825"/>
                <a:gd name="connsiteX33" fmla="*/ 722471 w 885825"/>
                <a:gd name="connsiteY33" fmla="*/ 163759 h 1647825"/>
                <a:gd name="connsiteX34" fmla="*/ 743426 w 885825"/>
                <a:gd name="connsiteY34" fmla="*/ 146614 h 1647825"/>
                <a:gd name="connsiteX35" fmla="*/ 758666 w 885825"/>
                <a:gd name="connsiteY35" fmla="*/ 164712 h 1647825"/>
                <a:gd name="connsiteX36" fmla="*/ 635794 w 885825"/>
                <a:gd name="connsiteY36" fmla="*/ 353307 h 1647825"/>
                <a:gd name="connsiteX37" fmla="*/ 708184 w 885825"/>
                <a:gd name="connsiteY37" fmla="*/ 407599 h 1647825"/>
                <a:gd name="connsiteX38" fmla="*/ 726281 w 885825"/>
                <a:gd name="connsiteY38" fmla="*/ 432364 h 1647825"/>
                <a:gd name="connsiteX39" fmla="*/ 757714 w 885825"/>
                <a:gd name="connsiteY39" fmla="*/ 584764 h 1647825"/>
                <a:gd name="connsiteX40" fmla="*/ 751046 w 885825"/>
                <a:gd name="connsiteY40" fmla="*/ 611434 h 1647825"/>
                <a:gd name="connsiteX41" fmla="*/ 741521 w 885825"/>
                <a:gd name="connsiteY41" fmla="*/ 637152 h 1647825"/>
                <a:gd name="connsiteX42" fmla="*/ 727234 w 885825"/>
                <a:gd name="connsiteY42" fmla="*/ 661917 h 1647825"/>
                <a:gd name="connsiteX43" fmla="*/ 687229 w 885825"/>
                <a:gd name="connsiteY43" fmla="*/ 706684 h 1647825"/>
                <a:gd name="connsiteX44" fmla="*/ 737711 w 885825"/>
                <a:gd name="connsiteY44" fmla="*/ 786694 h 1647825"/>
                <a:gd name="connsiteX45" fmla="*/ 760571 w 885825"/>
                <a:gd name="connsiteY45" fmla="*/ 796219 h 1647825"/>
                <a:gd name="connsiteX46" fmla="*/ 788194 w 885825"/>
                <a:gd name="connsiteY46" fmla="*/ 799077 h 1647825"/>
                <a:gd name="connsiteX47" fmla="*/ 783431 w 885825"/>
                <a:gd name="connsiteY47" fmla="*/ 835272 h 1647825"/>
                <a:gd name="connsiteX48" fmla="*/ 752951 w 885825"/>
                <a:gd name="connsiteY48" fmla="*/ 830509 h 1647825"/>
                <a:gd name="connsiteX49" fmla="*/ 724376 w 885825"/>
                <a:gd name="connsiteY49" fmla="*/ 820032 h 1647825"/>
                <a:gd name="connsiteX50" fmla="*/ 653891 w 885825"/>
                <a:gd name="connsiteY50" fmla="*/ 728592 h 1647825"/>
                <a:gd name="connsiteX51" fmla="*/ 381476 w 885825"/>
                <a:gd name="connsiteY51" fmla="*/ 658107 h 1647825"/>
                <a:gd name="connsiteX52" fmla="*/ 384334 w 885825"/>
                <a:gd name="connsiteY52" fmla="*/ 635247 h 1647825"/>
                <a:gd name="connsiteX53" fmla="*/ 411004 w 885825"/>
                <a:gd name="connsiteY53" fmla="*/ 639057 h 1647825"/>
                <a:gd name="connsiteX54" fmla="*/ 541496 w 885825"/>
                <a:gd name="connsiteY54" fmla="*/ 717162 h 1647825"/>
                <a:gd name="connsiteX55" fmla="*/ 552926 w 885825"/>
                <a:gd name="connsiteY55" fmla="*/ 716209 h 1647825"/>
                <a:gd name="connsiteX56" fmla="*/ 693896 w 885825"/>
                <a:gd name="connsiteY56" fmla="*/ 638104 h 1647825"/>
                <a:gd name="connsiteX57" fmla="*/ 710089 w 885825"/>
                <a:gd name="connsiteY57" fmla="*/ 608577 h 1647825"/>
                <a:gd name="connsiteX58" fmla="*/ 710089 w 885825"/>
                <a:gd name="connsiteY58" fmla="*/ 475227 h 1647825"/>
                <a:gd name="connsiteX59" fmla="*/ 693896 w 885825"/>
                <a:gd name="connsiteY59" fmla="*/ 445699 h 1647825"/>
                <a:gd name="connsiteX60" fmla="*/ 551974 w 885825"/>
                <a:gd name="connsiteY60" fmla="*/ 370452 h 1647825"/>
                <a:gd name="connsiteX61" fmla="*/ 532924 w 885825"/>
                <a:gd name="connsiteY61" fmla="*/ 368547 h 1647825"/>
                <a:gd name="connsiteX62" fmla="*/ 397669 w 885825"/>
                <a:gd name="connsiteY62" fmla="*/ 301872 h 1647825"/>
                <a:gd name="connsiteX63" fmla="*/ 371951 w 885825"/>
                <a:gd name="connsiteY63" fmla="*/ 293299 h 1647825"/>
                <a:gd name="connsiteX64" fmla="*/ 180499 w 885825"/>
                <a:gd name="connsiteY64" fmla="*/ 376167 h 1647825"/>
                <a:gd name="connsiteX65" fmla="*/ 175736 w 885825"/>
                <a:gd name="connsiteY65" fmla="*/ 505707 h 1647825"/>
                <a:gd name="connsiteX66" fmla="*/ 181451 w 885825"/>
                <a:gd name="connsiteY66" fmla="*/ 532377 h 1647825"/>
                <a:gd name="connsiteX67" fmla="*/ 202406 w 885825"/>
                <a:gd name="connsiteY67" fmla="*/ 580954 h 1647825"/>
                <a:gd name="connsiteX68" fmla="*/ 217646 w 885825"/>
                <a:gd name="connsiteY68" fmla="*/ 581907 h 1647825"/>
                <a:gd name="connsiteX69" fmla="*/ 239554 w 885825"/>
                <a:gd name="connsiteY69" fmla="*/ 580002 h 1647825"/>
                <a:gd name="connsiteX70" fmla="*/ 260509 w 885825"/>
                <a:gd name="connsiteY70" fmla="*/ 575239 h 1647825"/>
                <a:gd name="connsiteX71" fmla="*/ 344329 w 885825"/>
                <a:gd name="connsiteY71" fmla="*/ 490467 h 1647825"/>
                <a:gd name="connsiteX72" fmla="*/ 351949 w 885825"/>
                <a:gd name="connsiteY72" fmla="*/ 465702 h 1647825"/>
                <a:gd name="connsiteX73" fmla="*/ 361474 w 885825"/>
                <a:gd name="connsiteY73" fmla="*/ 415219 h 1647825"/>
                <a:gd name="connsiteX74" fmla="*/ 390049 w 885825"/>
                <a:gd name="connsiteY74" fmla="*/ 424744 h 1647825"/>
                <a:gd name="connsiteX75" fmla="*/ 325279 w 885825"/>
                <a:gd name="connsiteY75" fmla="*/ 580954 h 1647825"/>
                <a:gd name="connsiteX76" fmla="*/ 301466 w 885825"/>
                <a:gd name="connsiteY76" fmla="*/ 597147 h 1647825"/>
                <a:gd name="connsiteX77" fmla="*/ 218599 w 885825"/>
                <a:gd name="connsiteY77" fmla="*/ 618102 h 1647825"/>
                <a:gd name="connsiteX78" fmla="*/ 145256 w 885825"/>
                <a:gd name="connsiteY78" fmla="*/ 600957 h 1647825"/>
                <a:gd name="connsiteX79" fmla="*/ 7144 w 885825"/>
                <a:gd name="connsiteY79" fmla="*/ 817174 h 1647825"/>
                <a:gd name="connsiteX80" fmla="*/ 164306 w 885825"/>
                <a:gd name="connsiteY80" fmla="*/ 1041964 h 1647825"/>
                <a:gd name="connsiteX81" fmla="*/ 174784 w 885825"/>
                <a:gd name="connsiteY81" fmla="*/ 1041964 h 1647825"/>
                <a:gd name="connsiteX82" fmla="*/ 346234 w 885825"/>
                <a:gd name="connsiteY82" fmla="*/ 870514 h 1647825"/>
                <a:gd name="connsiteX83" fmla="*/ 367189 w 885825"/>
                <a:gd name="connsiteY83" fmla="*/ 853369 h 1647825"/>
                <a:gd name="connsiteX84" fmla="*/ 382429 w 885825"/>
                <a:gd name="connsiteY84" fmla="*/ 871467 h 1647825"/>
                <a:gd name="connsiteX85" fmla="*/ 346234 w 885825"/>
                <a:gd name="connsiteY85" fmla="*/ 987672 h 1647825"/>
                <a:gd name="connsiteX86" fmla="*/ 350044 w 885825"/>
                <a:gd name="connsiteY86" fmla="*/ 1021009 h 1647825"/>
                <a:gd name="connsiteX87" fmla="*/ 360521 w 885825"/>
                <a:gd name="connsiteY87" fmla="*/ 1052442 h 1647825"/>
                <a:gd name="connsiteX88" fmla="*/ 451009 w 885825"/>
                <a:gd name="connsiteY88" fmla="*/ 1141024 h 1647825"/>
                <a:gd name="connsiteX89" fmla="*/ 482441 w 885825"/>
                <a:gd name="connsiteY89" fmla="*/ 1150549 h 1647825"/>
                <a:gd name="connsiteX90" fmla="*/ 516731 w 885825"/>
                <a:gd name="connsiteY90" fmla="*/ 1154359 h 1647825"/>
                <a:gd name="connsiteX91" fmla="*/ 688181 w 885825"/>
                <a:gd name="connsiteY91" fmla="*/ 982909 h 1647825"/>
                <a:gd name="connsiteX92" fmla="*/ 709136 w 885825"/>
                <a:gd name="connsiteY92" fmla="*/ 965764 h 1647825"/>
                <a:gd name="connsiteX93" fmla="*/ 724376 w 885825"/>
                <a:gd name="connsiteY93" fmla="*/ 983862 h 1647825"/>
                <a:gd name="connsiteX94" fmla="*/ 721519 w 885825"/>
                <a:gd name="connsiteY94" fmla="*/ 1017199 h 1647825"/>
                <a:gd name="connsiteX95" fmla="*/ 684371 w 885825"/>
                <a:gd name="connsiteY95" fmla="*/ 1105782 h 1647825"/>
                <a:gd name="connsiteX96" fmla="*/ 663416 w 885825"/>
                <a:gd name="connsiteY96" fmla="*/ 1129595 h 1647825"/>
                <a:gd name="connsiteX97" fmla="*/ 517684 w 885825"/>
                <a:gd name="connsiteY97" fmla="*/ 1189602 h 1647825"/>
                <a:gd name="connsiteX98" fmla="*/ 488156 w 885825"/>
                <a:gd name="connsiteY98" fmla="*/ 1187697 h 1647825"/>
                <a:gd name="connsiteX99" fmla="*/ 459581 w 885825"/>
                <a:gd name="connsiteY99" fmla="*/ 1181982 h 1647825"/>
                <a:gd name="connsiteX100" fmla="*/ 315754 w 885825"/>
                <a:gd name="connsiteY100" fmla="*/ 1023867 h 1647825"/>
                <a:gd name="connsiteX101" fmla="*/ 172879 w 885825"/>
                <a:gd name="connsiteY101" fmla="*/ 1185792 h 1647825"/>
                <a:gd name="connsiteX102" fmla="*/ 341471 w 885825"/>
                <a:gd name="connsiteY102" fmla="*/ 1345812 h 1647825"/>
                <a:gd name="connsiteX103" fmla="*/ 373856 w 885825"/>
                <a:gd name="connsiteY103" fmla="*/ 1348670 h 1647825"/>
                <a:gd name="connsiteX104" fmla="*/ 386239 w 885825"/>
                <a:gd name="connsiteY104" fmla="*/ 1348670 h 1647825"/>
                <a:gd name="connsiteX105" fmla="*/ 383381 w 885825"/>
                <a:gd name="connsiteY105" fmla="*/ 1369624 h 1647825"/>
                <a:gd name="connsiteX106" fmla="*/ 382429 w 885825"/>
                <a:gd name="connsiteY106" fmla="*/ 1391532 h 1647825"/>
                <a:gd name="connsiteX107" fmla="*/ 527209 w 885825"/>
                <a:gd name="connsiteY107" fmla="*/ 1625847 h 1647825"/>
                <a:gd name="connsiteX108" fmla="*/ 558641 w 885825"/>
                <a:gd name="connsiteY108" fmla="*/ 1636324 h 1647825"/>
                <a:gd name="connsiteX109" fmla="*/ 756761 w 885825"/>
                <a:gd name="connsiteY109" fmla="*/ 1596320 h 1647825"/>
                <a:gd name="connsiteX110" fmla="*/ 777716 w 885825"/>
                <a:gd name="connsiteY110" fmla="*/ 1584890 h 1647825"/>
                <a:gd name="connsiteX111" fmla="*/ 858679 w 885825"/>
                <a:gd name="connsiteY111" fmla="*/ 1491545 h 1647825"/>
                <a:gd name="connsiteX112" fmla="*/ 791051 w 885825"/>
                <a:gd name="connsiteY112" fmla="*/ 1321999 h 1647825"/>
                <a:gd name="connsiteX113" fmla="*/ 771049 w 885825"/>
                <a:gd name="connsiteY113" fmla="*/ 1318190 h 1647825"/>
                <a:gd name="connsiteX114" fmla="*/ 750094 w 885825"/>
                <a:gd name="connsiteY114" fmla="*/ 1317237 h 1647825"/>
                <a:gd name="connsiteX115" fmla="*/ 608171 w 885825"/>
                <a:gd name="connsiteY115" fmla="*/ 1392484 h 1647825"/>
                <a:gd name="connsiteX116" fmla="*/ 591979 w 885825"/>
                <a:gd name="connsiteY116" fmla="*/ 1422012 h 1647825"/>
                <a:gd name="connsiteX117" fmla="*/ 576739 w 885825"/>
                <a:gd name="connsiteY117" fmla="*/ 1497259 h 1647825"/>
                <a:gd name="connsiteX118" fmla="*/ 552926 w 885825"/>
                <a:gd name="connsiteY118" fmla="*/ 1501070 h 1647825"/>
                <a:gd name="connsiteX119" fmla="*/ 546259 w 885825"/>
                <a:gd name="connsiteY119" fmla="*/ 1447729 h 1647825"/>
                <a:gd name="connsiteX120" fmla="*/ 552926 w 885825"/>
                <a:gd name="connsiteY120" fmla="*/ 1422965 h 1647825"/>
                <a:gd name="connsiteX121" fmla="*/ 565309 w 885825"/>
                <a:gd name="connsiteY121" fmla="*/ 1393437 h 1647825"/>
                <a:gd name="connsiteX122" fmla="*/ 749141 w 885825"/>
                <a:gd name="connsiteY122" fmla="*/ 1281042 h 1647825"/>
                <a:gd name="connsiteX123" fmla="*/ 164306 w 885825"/>
                <a:gd name="connsiteY123" fmla="*/ 969574 h 1647825"/>
                <a:gd name="connsiteX124" fmla="*/ 140494 w 885825"/>
                <a:gd name="connsiteY124" fmla="*/ 968622 h 1647825"/>
                <a:gd name="connsiteX125" fmla="*/ 118586 w 885825"/>
                <a:gd name="connsiteY125" fmla="*/ 678109 h 1647825"/>
                <a:gd name="connsiteX126" fmla="*/ 133826 w 885825"/>
                <a:gd name="connsiteY126" fmla="*/ 661917 h 1647825"/>
                <a:gd name="connsiteX127" fmla="*/ 134779 w 885825"/>
                <a:gd name="connsiteY127" fmla="*/ 661917 h 1647825"/>
                <a:gd name="connsiteX128" fmla="*/ 153829 w 885825"/>
                <a:gd name="connsiteY128" fmla="*/ 691444 h 1647825"/>
                <a:gd name="connsiteX129" fmla="*/ 153829 w 885825"/>
                <a:gd name="connsiteY129" fmla="*/ 692397 h 1647825"/>
                <a:gd name="connsiteX130" fmla="*/ 146209 w 885825"/>
                <a:gd name="connsiteY130" fmla="*/ 700969 h 1647825"/>
                <a:gd name="connsiteX131" fmla="*/ 165259 w 885825"/>
                <a:gd name="connsiteY131" fmla="*/ 942904 h 1647825"/>
                <a:gd name="connsiteX132" fmla="*/ 164306 w 885825"/>
                <a:gd name="connsiteY132" fmla="*/ 969574 h 1647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885825" h="1647825">
                  <a:moveTo>
                    <a:pt x="749141" y="1281042"/>
                  </a:moveTo>
                  <a:cubicBezTo>
                    <a:pt x="789146" y="1281042"/>
                    <a:pt x="827246" y="1292472"/>
                    <a:pt x="858679" y="1312474"/>
                  </a:cubicBezTo>
                  <a:cubicBezTo>
                    <a:pt x="858679" y="1312474"/>
                    <a:pt x="858679" y="1302949"/>
                    <a:pt x="858679" y="1287709"/>
                  </a:cubicBezTo>
                  <a:cubicBezTo>
                    <a:pt x="874871" y="1196270"/>
                    <a:pt x="875824" y="1101972"/>
                    <a:pt x="861536" y="1006722"/>
                  </a:cubicBezTo>
                  <a:cubicBezTo>
                    <a:pt x="859631" y="996244"/>
                    <a:pt x="857726" y="985767"/>
                    <a:pt x="855821" y="975289"/>
                  </a:cubicBezTo>
                  <a:cubicBezTo>
                    <a:pt x="847249" y="938142"/>
                    <a:pt x="828199" y="900042"/>
                    <a:pt x="791051" y="885754"/>
                  </a:cubicBezTo>
                  <a:cubicBezTo>
                    <a:pt x="784384" y="882897"/>
                    <a:pt x="777716" y="880992"/>
                    <a:pt x="770096" y="880039"/>
                  </a:cubicBezTo>
                  <a:cubicBezTo>
                    <a:pt x="762476" y="879087"/>
                    <a:pt x="753904" y="879087"/>
                    <a:pt x="745331" y="880039"/>
                  </a:cubicBezTo>
                  <a:cubicBezTo>
                    <a:pt x="736759" y="880992"/>
                    <a:pt x="727234" y="881944"/>
                    <a:pt x="718661" y="884802"/>
                  </a:cubicBezTo>
                  <a:cubicBezTo>
                    <a:pt x="651034" y="903852"/>
                    <a:pt x="611029" y="975289"/>
                    <a:pt x="630079" y="1042917"/>
                  </a:cubicBezTo>
                  <a:cubicBezTo>
                    <a:pt x="631984" y="1050537"/>
                    <a:pt x="627221" y="1059109"/>
                    <a:pt x="618649" y="1060062"/>
                  </a:cubicBezTo>
                  <a:cubicBezTo>
                    <a:pt x="611981" y="1061014"/>
                    <a:pt x="606266" y="1056252"/>
                    <a:pt x="604361" y="1049584"/>
                  </a:cubicBezTo>
                  <a:cubicBezTo>
                    <a:pt x="581501" y="967669"/>
                    <a:pt x="629126" y="881944"/>
                    <a:pt x="711041" y="859084"/>
                  </a:cubicBezTo>
                  <a:cubicBezTo>
                    <a:pt x="719614" y="856227"/>
                    <a:pt x="729139" y="855274"/>
                    <a:pt x="737711" y="854322"/>
                  </a:cubicBezTo>
                  <a:cubicBezTo>
                    <a:pt x="748189" y="854322"/>
                    <a:pt x="758666" y="855274"/>
                    <a:pt x="768191" y="857179"/>
                  </a:cubicBezTo>
                  <a:cubicBezTo>
                    <a:pt x="798671" y="853369"/>
                    <a:pt x="817721" y="891469"/>
                    <a:pt x="846296" y="891469"/>
                  </a:cubicBezTo>
                  <a:cubicBezTo>
                    <a:pt x="827246" y="834319"/>
                    <a:pt x="855821" y="767644"/>
                    <a:pt x="855821" y="707637"/>
                  </a:cubicBezTo>
                  <a:cubicBezTo>
                    <a:pt x="856774" y="699064"/>
                    <a:pt x="856774" y="690492"/>
                    <a:pt x="856774" y="681919"/>
                  </a:cubicBezTo>
                  <a:cubicBezTo>
                    <a:pt x="859631" y="671442"/>
                    <a:pt x="861536" y="660964"/>
                    <a:pt x="863441" y="650487"/>
                  </a:cubicBezTo>
                  <a:cubicBezTo>
                    <a:pt x="865346" y="640009"/>
                    <a:pt x="866299" y="629532"/>
                    <a:pt x="868204" y="619054"/>
                  </a:cubicBezTo>
                  <a:cubicBezTo>
                    <a:pt x="893921" y="510469"/>
                    <a:pt x="865346" y="415219"/>
                    <a:pt x="856774" y="311397"/>
                  </a:cubicBezTo>
                  <a:cubicBezTo>
                    <a:pt x="856774" y="300919"/>
                    <a:pt x="856774" y="290442"/>
                    <a:pt x="856774" y="280917"/>
                  </a:cubicBezTo>
                  <a:cubicBezTo>
                    <a:pt x="856774" y="243769"/>
                    <a:pt x="856774" y="220909"/>
                    <a:pt x="856774" y="220909"/>
                  </a:cubicBezTo>
                  <a:lnTo>
                    <a:pt x="854869" y="221862"/>
                  </a:lnTo>
                  <a:cubicBezTo>
                    <a:pt x="848201" y="162807"/>
                    <a:pt x="819626" y="109467"/>
                    <a:pt x="776764" y="71367"/>
                  </a:cubicBezTo>
                  <a:cubicBezTo>
                    <a:pt x="768191" y="63747"/>
                    <a:pt x="759619" y="57079"/>
                    <a:pt x="750094" y="50412"/>
                  </a:cubicBezTo>
                  <a:cubicBezTo>
                    <a:pt x="721519" y="31362"/>
                    <a:pt x="690086" y="18027"/>
                    <a:pt x="656749" y="12312"/>
                  </a:cubicBezTo>
                  <a:cubicBezTo>
                    <a:pt x="645319" y="10407"/>
                    <a:pt x="634841" y="9454"/>
                    <a:pt x="623411" y="8502"/>
                  </a:cubicBezTo>
                  <a:cubicBezTo>
                    <a:pt x="502444" y="-4833"/>
                    <a:pt x="359569" y="80892"/>
                    <a:pt x="391954" y="227577"/>
                  </a:cubicBezTo>
                  <a:cubicBezTo>
                    <a:pt x="395764" y="236149"/>
                    <a:pt x="399574" y="244722"/>
                    <a:pt x="405289" y="253294"/>
                  </a:cubicBezTo>
                  <a:cubicBezTo>
                    <a:pt x="427196" y="290442"/>
                    <a:pt x="474821" y="328542"/>
                    <a:pt x="520541" y="332352"/>
                  </a:cubicBezTo>
                  <a:cubicBezTo>
                    <a:pt x="530066" y="334257"/>
                    <a:pt x="540544" y="335209"/>
                    <a:pt x="551021" y="335209"/>
                  </a:cubicBezTo>
                  <a:cubicBezTo>
                    <a:pt x="633889" y="335209"/>
                    <a:pt x="702469" y="276154"/>
                    <a:pt x="718661" y="198049"/>
                  </a:cubicBezTo>
                  <a:cubicBezTo>
                    <a:pt x="720566" y="186619"/>
                    <a:pt x="722471" y="175189"/>
                    <a:pt x="722471" y="163759"/>
                  </a:cubicBezTo>
                  <a:cubicBezTo>
                    <a:pt x="722471" y="153282"/>
                    <a:pt x="731996" y="144709"/>
                    <a:pt x="743426" y="146614"/>
                  </a:cubicBezTo>
                  <a:cubicBezTo>
                    <a:pt x="751999" y="147567"/>
                    <a:pt x="758666" y="156139"/>
                    <a:pt x="758666" y="164712"/>
                  </a:cubicBezTo>
                  <a:cubicBezTo>
                    <a:pt x="758666" y="248532"/>
                    <a:pt x="708184" y="320922"/>
                    <a:pt x="635794" y="353307"/>
                  </a:cubicBezTo>
                  <a:cubicBezTo>
                    <a:pt x="664369" y="365689"/>
                    <a:pt x="689134" y="384739"/>
                    <a:pt x="708184" y="407599"/>
                  </a:cubicBezTo>
                  <a:cubicBezTo>
                    <a:pt x="714851" y="415219"/>
                    <a:pt x="720566" y="423792"/>
                    <a:pt x="726281" y="432364"/>
                  </a:cubicBezTo>
                  <a:cubicBezTo>
                    <a:pt x="771049" y="473322"/>
                    <a:pt x="761524" y="530472"/>
                    <a:pt x="757714" y="584764"/>
                  </a:cubicBezTo>
                  <a:cubicBezTo>
                    <a:pt x="755809" y="593337"/>
                    <a:pt x="753904" y="602862"/>
                    <a:pt x="751046" y="611434"/>
                  </a:cubicBezTo>
                  <a:cubicBezTo>
                    <a:pt x="748189" y="620007"/>
                    <a:pt x="745331" y="628579"/>
                    <a:pt x="741521" y="637152"/>
                  </a:cubicBezTo>
                  <a:cubicBezTo>
                    <a:pt x="737711" y="645724"/>
                    <a:pt x="732949" y="654297"/>
                    <a:pt x="727234" y="661917"/>
                  </a:cubicBezTo>
                  <a:cubicBezTo>
                    <a:pt x="716756" y="678109"/>
                    <a:pt x="703421" y="693349"/>
                    <a:pt x="687229" y="706684"/>
                  </a:cubicBezTo>
                  <a:cubicBezTo>
                    <a:pt x="689134" y="740974"/>
                    <a:pt x="709136" y="771454"/>
                    <a:pt x="737711" y="786694"/>
                  </a:cubicBezTo>
                  <a:cubicBezTo>
                    <a:pt x="744379" y="790504"/>
                    <a:pt x="752951" y="794314"/>
                    <a:pt x="760571" y="796219"/>
                  </a:cubicBezTo>
                  <a:cubicBezTo>
                    <a:pt x="771049" y="791457"/>
                    <a:pt x="780574" y="794314"/>
                    <a:pt x="788194" y="799077"/>
                  </a:cubicBezTo>
                  <a:cubicBezTo>
                    <a:pt x="810101" y="816222"/>
                    <a:pt x="800576" y="825747"/>
                    <a:pt x="783431" y="835272"/>
                  </a:cubicBezTo>
                  <a:cubicBezTo>
                    <a:pt x="773906" y="838129"/>
                    <a:pt x="762476" y="837177"/>
                    <a:pt x="752951" y="830509"/>
                  </a:cubicBezTo>
                  <a:cubicBezTo>
                    <a:pt x="743426" y="827652"/>
                    <a:pt x="733901" y="824794"/>
                    <a:pt x="724376" y="820032"/>
                  </a:cubicBezTo>
                  <a:cubicBezTo>
                    <a:pt x="689134" y="801934"/>
                    <a:pt x="662464" y="768597"/>
                    <a:pt x="653891" y="728592"/>
                  </a:cubicBezTo>
                  <a:cubicBezTo>
                    <a:pt x="559594" y="780027"/>
                    <a:pt x="439579" y="750499"/>
                    <a:pt x="381476" y="658107"/>
                  </a:cubicBezTo>
                  <a:cubicBezTo>
                    <a:pt x="376714" y="650487"/>
                    <a:pt x="377666" y="640962"/>
                    <a:pt x="384334" y="635247"/>
                  </a:cubicBezTo>
                  <a:cubicBezTo>
                    <a:pt x="392906" y="627627"/>
                    <a:pt x="405289" y="629532"/>
                    <a:pt x="411004" y="639057"/>
                  </a:cubicBezTo>
                  <a:cubicBezTo>
                    <a:pt x="440531" y="685729"/>
                    <a:pt x="490061" y="713352"/>
                    <a:pt x="541496" y="717162"/>
                  </a:cubicBezTo>
                  <a:cubicBezTo>
                    <a:pt x="545306" y="715257"/>
                    <a:pt x="548164" y="716209"/>
                    <a:pt x="552926" y="716209"/>
                  </a:cubicBezTo>
                  <a:cubicBezTo>
                    <a:pt x="611981" y="716209"/>
                    <a:pt x="663416" y="684777"/>
                    <a:pt x="693896" y="638104"/>
                  </a:cubicBezTo>
                  <a:cubicBezTo>
                    <a:pt x="699611" y="628579"/>
                    <a:pt x="705326" y="619054"/>
                    <a:pt x="710089" y="608577"/>
                  </a:cubicBezTo>
                  <a:cubicBezTo>
                    <a:pt x="732949" y="557142"/>
                    <a:pt x="723424" y="519042"/>
                    <a:pt x="710089" y="475227"/>
                  </a:cubicBezTo>
                  <a:cubicBezTo>
                    <a:pt x="705326" y="464749"/>
                    <a:pt x="700564" y="455224"/>
                    <a:pt x="693896" y="445699"/>
                  </a:cubicBezTo>
                  <a:cubicBezTo>
                    <a:pt x="663416" y="399979"/>
                    <a:pt x="611029" y="370452"/>
                    <a:pt x="551974" y="370452"/>
                  </a:cubicBezTo>
                  <a:cubicBezTo>
                    <a:pt x="546259" y="370452"/>
                    <a:pt x="539591" y="369499"/>
                    <a:pt x="532924" y="368547"/>
                  </a:cubicBezTo>
                  <a:cubicBezTo>
                    <a:pt x="485299" y="347592"/>
                    <a:pt x="440531" y="319017"/>
                    <a:pt x="397669" y="301872"/>
                  </a:cubicBezTo>
                  <a:cubicBezTo>
                    <a:pt x="389096" y="298062"/>
                    <a:pt x="380524" y="295204"/>
                    <a:pt x="371951" y="293299"/>
                  </a:cubicBezTo>
                  <a:cubicBezTo>
                    <a:pt x="294799" y="280917"/>
                    <a:pt x="209074" y="299967"/>
                    <a:pt x="180499" y="376167"/>
                  </a:cubicBezTo>
                  <a:cubicBezTo>
                    <a:pt x="170974" y="423792"/>
                    <a:pt x="161449" y="461892"/>
                    <a:pt x="175736" y="505707"/>
                  </a:cubicBezTo>
                  <a:cubicBezTo>
                    <a:pt x="177641" y="515232"/>
                    <a:pt x="179546" y="523804"/>
                    <a:pt x="181451" y="532377"/>
                  </a:cubicBezTo>
                  <a:cubicBezTo>
                    <a:pt x="186214" y="549522"/>
                    <a:pt x="193834" y="565714"/>
                    <a:pt x="202406" y="580954"/>
                  </a:cubicBezTo>
                  <a:cubicBezTo>
                    <a:pt x="207169" y="581907"/>
                    <a:pt x="211931" y="581907"/>
                    <a:pt x="217646" y="581907"/>
                  </a:cubicBezTo>
                  <a:cubicBezTo>
                    <a:pt x="225266" y="581907"/>
                    <a:pt x="231934" y="580954"/>
                    <a:pt x="239554" y="580002"/>
                  </a:cubicBezTo>
                  <a:cubicBezTo>
                    <a:pt x="247174" y="579049"/>
                    <a:pt x="253841" y="577144"/>
                    <a:pt x="260509" y="575239"/>
                  </a:cubicBezTo>
                  <a:cubicBezTo>
                    <a:pt x="305276" y="563809"/>
                    <a:pt x="330041" y="530472"/>
                    <a:pt x="344329" y="490467"/>
                  </a:cubicBezTo>
                  <a:cubicBezTo>
                    <a:pt x="347186" y="482847"/>
                    <a:pt x="350044" y="474274"/>
                    <a:pt x="351949" y="465702"/>
                  </a:cubicBezTo>
                  <a:cubicBezTo>
                    <a:pt x="361474" y="443794"/>
                    <a:pt x="361474" y="434269"/>
                    <a:pt x="361474" y="415219"/>
                  </a:cubicBezTo>
                  <a:cubicBezTo>
                    <a:pt x="370999" y="415219"/>
                    <a:pt x="390049" y="415219"/>
                    <a:pt x="390049" y="424744"/>
                  </a:cubicBezTo>
                  <a:cubicBezTo>
                    <a:pt x="399574" y="481894"/>
                    <a:pt x="361474" y="539044"/>
                    <a:pt x="325279" y="580954"/>
                  </a:cubicBezTo>
                  <a:cubicBezTo>
                    <a:pt x="317659" y="587622"/>
                    <a:pt x="310039" y="592384"/>
                    <a:pt x="301466" y="597147"/>
                  </a:cubicBezTo>
                  <a:cubicBezTo>
                    <a:pt x="276701" y="610482"/>
                    <a:pt x="248126" y="618102"/>
                    <a:pt x="218599" y="618102"/>
                  </a:cubicBezTo>
                  <a:cubicBezTo>
                    <a:pt x="191929" y="618102"/>
                    <a:pt x="168116" y="611434"/>
                    <a:pt x="145256" y="600957"/>
                  </a:cubicBezTo>
                  <a:cubicBezTo>
                    <a:pt x="64294" y="638104"/>
                    <a:pt x="7144" y="720972"/>
                    <a:pt x="7144" y="817174"/>
                  </a:cubicBezTo>
                  <a:cubicBezTo>
                    <a:pt x="7144" y="920044"/>
                    <a:pt x="72866" y="1008627"/>
                    <a:pt x="164306" y="1041964"/>
                  </a:cubicBezTo>
                  <a:cubicBezTo>
                    <a:pt x="168116" y="1041964"/>
                    <a:pt x="170974" y="1041964"/>
                    <a:pt x="174784" y="1041964"/>
                  </a:cubicBezTo>
                  <a:cubicBezTo>
                    <a:pt x="269081" y="1041964"/>
                    <a:pt x="346234" y="964812"/>
                    <a:pt x="346234" y="870514"/>
                  </a:cubicBezTo>
                  <a:cubicBezTo>
                    <a:pt x="346234" y="860037"/>
                    <a:pt x="355759" y="851464"/>
                    <a:pt x="367189" y="853369"/>
                  </a:cubicBezTo>
                  <a:cubicBezTo>
                    <a:pt x="375761" y="854322"/>
                    <a:pt x="382429" y="862894"/>
                    <a:pt x="382429" y="871467"/>
                  </a:cubicBezTo>
                  <a:cubicBezTo>
                    <a:pt x="382429" y="914329"/>
                    <a:pt x="369094" y="954334"/>
                    <a:pt x="346234" y="987672"/>
                  </a:cubicBezTo>
                  <a:cubicBezTo>
                    <a:pt x="346234" y="999102"/>
                    <a:pt x="348139" y="1010532"/>
                    <a:pt x="350044" y="1021009"/>
                  </a:cubicBezTo>
                  <a:cubicBezTo>
                    <a:pt x="352901" y="1031487"/>
                    <a:pt x="355759" y="1041964"/>
                    <a:pt x="360521" y="1052442"/>
                  </a:cubicBezTo>
                  <a:cubicBezTo>
                    <a:pt x="372904" y="1100067"/>
                    <a:pt x="401479" y="1128642"/>
                    <a:pt x="451009" y="1141024"/>
                  </a:cubicBezTo>
                  <a:cubicBezTo>
                    <a:pt x="461486" y="1144834"/>
                    <a:pt x="471964" y="1148645"/>
                    <a:pt x="482441" y="1150549"/>
                  </a:cubicBezTo>
                  <a:cubicBezTo>
                    <a:pt x="493871" y="1152454"/>
                    <a:pt x="504349" y="1154359"/>
                    <a:pt x="516731" y="1154359"/>
                  </a:cubicBezTo>
                  <a:cubicBezTo>
                    <a:pt x="611029" y="1154359"/>
                    <a:pt x="688181" y="1077207"/>
                    <a:pt x="688181" y="982909"/>
                  </a:cubicBezTo>
                  <a:cubicBezTo>
                    <a:pt x="688181" y="972432"/>
                    <a:pt x="697706" y="963859"/>
                    <a:pt x="709136" y="965764"/>
                  </a:cubicBezTo>
                  <a:cubicBezTo>
                    <a:pt x="717709" y="966717"/>
                    <a:pt x="724376" y="975289"/>
                    <a:pt x="724376" y="983862"/>
                  </a:cubicBezTo>
                  <a:cubicBezTo>
                    <a:pt x="724376" y="995292"/>
                    <a:pt x="723424" y="1006722"/>
                    <a:pt x="721519" y="1017199"/>
                  </a:cubicBezTo>
                  <a:cubicBezTo>
                    <a:pt x="725329" y="1052442"/>
                    <a:pt x="696754" y="1071492"/>
                    <a:pt x="684371" y="1105782"/>
                  </a:cubicBezTo>
                  <a:cubicBezTo>
                    <a:pt x="677704" y="1114354"/>
                    <a:pt x="671036" y="1121974"/>
                    <a:pt x="663416" y="1129595"/>
                  </a:cubicBezTo>
                  <a:cubicBezTo>
                    <a:pt x="626269" y="1166742"/>
                    <a:pt x="574834" y="1189602"/>
                    <a:pt x="517684" y="1189602"/>
                  </a:cubicBezTo>
                  <a:cubicBezTo>
                    <a:pt x="507206" y="1189602"/>
                    <a:pt x="497681" y="1188649"/>
                    <a:pt x="488156" y="1187697"/>
                  </a:cubicBezTo>
                  <a:cubicBezTo>
                    <a:pt x="478631" y="1186745"/>
                    <a:pt x="469106" y="1183887"/>
                    <a:pt x="459581" y="1181982"/>
                  </a:cubicBezTo>
                  <a:cubicBezTo>
                    <a:pt x="382429" y="1166742"/>
                    <a:pt x="334804" y="1100067"/>
                    <a:pt x="315754" y="1023867"/>
                  </a:cubicBezTo>
                  <a:cubicBezTo>
                    <a:pt x="249079" y="1071492"/>
                    <a:pt x="153829" y="1071492"/>
                    <a:pt x="172879" y="1185792"/>
                  </a:cubicBezTo>
                  <a:cubicBezTo>
                    <a:pt x="191929" y="1271517"/>
                    <a:pt x="258604" y="1338192"/>
                    <a:pt x="341471" y="1345812"/>
                  </a:cubicBezTo>
                  <a:cubicBezTo>
                    <a:pt x="351949" y="1347717"/>
                    <a:pt x="362426" y="1348670"/>
                    <a:pt x="373856" y="1348670"/>
                  </a:cubicBezTo>
                  <a:cubicBezTo>
                    <a:pt x="377666" y="1348670"/>
                    <a:pt x="381476" y="1348670"/>
                    <a:pt x="386239" y="1348670"/>
                  </a:cubicBezTo>
                  <a:cubicBezTo>
                    <a:pt x="385286" y="1355337"/>
                    <a:pt x="384334" y="1362957"/>
                    <a:pt x="383381" y="1369624"/>
                  </a:cubicBezTo>
                  <a:cubicBezTo>
                    <a:pt x="382429" y="1376292"/>
                    <a:pt x="382429" y="1383912"/>
                    <a:pt x="382429" y="1391532"/>
                  </a:cubicBezTo>
                  <a:cubicBezTo>
                    <a:pt x="373856" y="1500117"/>
                    <a:pt x="421481" y="1595367"/>
                    <a:pt x="527209" y="1625847"/>
                  </a:cubicBezTo>
                  <a:cubicBezTo>
                    <a:pt x="537686" y="1629657"/>
                    <a:pt x="548164" y="1633467"/>
                    <a:pt x="558641" y="1636324"/>
                  </a:cubicBezTo>
                  <a:cubicBezTo>
                    <a:pt x="623411" y="1652517"/>
                    <a:pt x="698659" y="1636324"/>
                    <a:pt x="756761" y="1596320"/>
                  </a:cubicBezTo>
                  <a:cubicBezTo>
                    <a:pt x="764381" y="1592509"/>
                    <a:pt x="771049" y="1588699"/>
                    <a:pt x="777716" y="1584890"/>
                  </a:cubicBezTo>
                  <a:cubicBezTo>
                    <a:pt x="812006" y="1563934"/>
                    <a:pt x="841534" y="1533454"/>
                    <a:pt x="858679" y="1491545"/>
                  </a:cubicBezTo>
                  <a:cubicBezTo>
                    <a:pt x="887254" y="1424870"/>
                    <a:pt x="877729" y="1339145"/>
                    <a:pt x="791051" y="1321999"/>
                  </a:cubicBezTo>
                  <a:cubicBezTo>
                    <a:pt x="784384" y="1320095"/>
                    <a:pt x="777716" y="1319142"/>
                    <a:pt x="771049" y="1318190"/>
                  </a:cubicBezTo>
                  <a:cubicBezTo>
                    <a:pt x="764381" y="1317237"/>
                    <a:pt x="757714" y="1317237"/>
                    <a:pt x="750094" y="1317237"/>
                  </a:cubicBezTo>
                  <a:cubicBezTo>
                    <a:pt x="691039" y="1317237"/>
                    <a:pt x="638651" y="1347717"/>
                    <a:pt x="608171" y="1392484"/>
                  </a:cubicBezTo>
                  <a:cubicBezTo>
                    <a:pt x="602456" y="1402009"/>
                    <a:pt x="596741" y="1411534"/>
                    <a:pt x="591979" y="1422012"/>
                  </a:cubicBezTo>
                  <a:cubicBezTo>
                    <a:pt x="577691" y="1445824"/>
                    <a:pt x="590074" y="1483924"/>
                    <a:pt x="576739" y="1497259"/>
                  </a:cubicBezTo>
                  <a:cubicBezTo>
                    <a:pt x="571976" y="1502022"/>
                    <a:pt x="565309" y="1503927"/>
                    <a:pt x="552926" y="1501070"/>
                  </a:cubicBezTo>
                  <a:cubicBezTo>
                    <a:pt x="543401" y="1482020"/>
                    <a:pt x="543401" y="1462970"/>
                    <a:pt x="546259" y="1447729"/>
                  </a:cubicBezTo>
                  <a:cubicBezTo>
                    <a:pt x="548164" y="1439157"/>
                    <a:pt x="551021" y="1430584"/>
                    <a:pt x="552926" y="1422965"/>
                  </a:cubicBezTo>
                  <a:cubicBezTo>
                    <a:pt x="556736" y="1412487"/>
                    <a:pt x="560546" y="1402962"/>
                    <a:pt x="565309" y="1393437"/>
                  </a:cubicBezTo>
                  <a:cubicBezTo>
                    <a:pt x="600551" y="1326762"/>
                    <a:pt x="669131" y="1281042"/>
                    <a:pt x="749141" y="1281042"/>
                  </a:cubicBezTo>
                  <a:close/>
                  <a:moveTo>
                    <a:pt x="164306" y="969574"/>
                  </a:moveTo>
                  <a:cubicBezTo>
                    <a:pt x="157639" y="975289"/>
                    <a:pt x="147161" y="975289"/>
                    <a:pt x="140494" y="968622"/>
                  </a:cubicBezTo>
                  <a:cubicBezTo>
                    <a:pt x="54769" y="894327"/>
                    <a:pt x="45244" y="763834"/>
                    <a:pt x="118586" y="678109"/>
                  </a:cubicBezTo>
                  <a:cubicBezTo>
                    <a:pt x="123349" y="672394"/>
                    <a:pt x="129064" y="667632"/>
                    <a:pt x="133826" y="661917"/>
                  </a:cubicBezTo>
                  <a:cubicBezTo>
                    <a:pt x="133826" y="661917"/>
                    <a:pt x="134779" y="661917"/>
                    <a:pt x="134779" y="661917"/>
                  </a:cubicBezTo>
                  <a:lnTo>
                    <a:pt x="153829" y="691444"/>
                  </a:lnTo>
                  <a:cubicBezTo>
                    <a:pt x="153829" y="691444"/>
                    <a:pt x="153829" y="691444"/>
                    <a:pt x="153829" y="692397"/>
                  </a:cubicBezTo>
                  <a:cubicBezTo>
                    <a:pt x="150971" y="695254"/>
                    <a:pt x="148114" y="698112"/>
                    <a:pt x="146209" y="700969"/>
                  </a:cubicBezTo>
                  <a:cubicBezTo>
                    <a:pt x="84296" y="772407"/>
                    <a:pt x="92869" y="880992"/>
                    <a:pt x="165259" y="942904"/>
                  </a:cubicBezTo>
                  <a:cubicBezTo>
                    <a:pt x="172879" y="949572"/>
                    <a:pt x="172879" y="961954"/>
                    <a:pt x="164306" y="969574"/>
                  </a:cubicBezTo>
                  <a:close/>
                </a:path>
              </a:pathLst>
            </a:custGeom>
            <a:solidFill>
              <a:srgbClr val="1FFBFD"/>
            </a:solidFill>
            <a:ln w="9525" cap="flat">
              <a:solidFill>
                <a:srgbClr val="00001F">
                  <a:lumMod val="75000"/>
                  <a:lumOff val="25000"/>
                </a:srgbClr>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lumMod val="85000"/>
                    <a:lumOff val="15000"/>
                  </a:prstClr>
                </a:solidFill>
                <a:effectLst/>
                <a:uLnTx/>
                <a:uFillTx/>
              </a:endParaRPr>
            </a:p>
          </p:txBody>
        </p:sp>
        <p:sp>
          <p:nvSpPr>
            <p:cNvPr id="52" name="Freeform: Shape 51">
              <a:extLst>
                <a:ext uri="{FF2B5EF4-FFF2-40B4-BE49-F238E27FC236}">
                  <a16:creationId xmlns:a16="http://schemas.microsoft.com/office/drawing/2014/main" id="{09445FA2-29C2-F12F-E775-FC502946BBFE}"/>
                </a:ext>
              </a:extLst>
            </p:cNvPr>
            <p:cNvSpPr/>
            <p:nvPr/>
          </p:nvSpPr>
          <p:spPr>
            <a:xfrm>
              <a:off x="8319409" y="2396187"/>
              <a:ext cx="885825" cy="1647825"/>
            </a:xfrm>
            <a:custGeom>
              <a:avLst/>
              <a:gdLst>
                <a:gd name="connsiteX0" fmla="*/ 320891 w 885825"/>
                <a:gd name="connsiteY0" fmla="*/ 1394389 h 1647825"/>
                <a:gd name="connsiteX1" fmla="*/ 333274 w 885825"/>
                <a:gd name="connsiteY1" fmla="*/ 1423917 h 1647825"/>
                <a:gd name="connsiteX2" fmla="*/ 339941 w 885825"/>
                <a:gd name="connsiteY2" fmla="*/ 1448682 h 1647825"/>
                <a:gd name="connsiteX3" fmla="*/ 333274 w 885825"/>
                <a:gd name="connsiteY3" fmla="*/ 1502022 h 1647825"/>
                <a:gd name="connsiteX4" fmla="*/ 309461 w 885825"/>
                <a:gd name="connsiteY4" fmla="*/ 1498212 h 1647825"/>
                <a:gd name="connsiteX5" fmla="*/ 294221 w 885825"/>
                <a:gd name="connsiteY5" fmla="*/ 1422964 h 1647825"/>
                <a:gd name="connsiteX6" fmla="*/ 278029 w 885825"/>
                <a:gd name="connsiteY6" fmla="*/ 1393437 h 1647825"/>
                <a:gd name="connsiteX7" fmla="*/ 136106 w 885825"/>
                <a:gd name="connsiteY7" fmla="*/ 1318189 h 1647825"/>
                <a:gd name="connsiteX8" fmla="*/ 115151 w 885825"/>
                <a:gd name="connsiteY8" fmla="*/ 1319142 h 1647825"/>
                <a:gd name="connsiteX9" fmla="*/ 95149 w 885825"/>
                <a:gd name="connsiteY9" fmla="*/ 1322952 h 1647825"/>
                <a:gd name="connsiteX10" fmla="*/ 27521 w 885825"/>
                <a:gd name="connsiteY10" fmla="*/ 1492497 h 1647825"/>
                <a:gd name="connsiteX11" fmla="*/ 108484 w 885825"/>
                <a:gd name="connsiteY11" fmla="*/ 1585842 h 1647825"/>
                <a:gd name="connsiteX12" fmla="*/ 129439 w 885825"/>
                <a:gd name="connsiteY12" fmla="*/ 1597272 h 1647825"/>
                <a:gd name="connsiteX13" fmla="*/ 327559 w 885825"/>
                <a:gd name="connsiteY13" fmla="*/ 1637277 h 1647825"/>
                <a:gd name="connsiteX14" fmla="*/ 358991 w 885825"/>
                <a:gd name="connsiteY14" fmla="*/ 1626800 h 1647825"/>
                <a:gd name="connsiteX15" fmla="*/ 503771 w 885825"/>
                <a:gd name="connsiteY15" fmla="*/ 1392484 h 1647825"/>
                <a:gd name="connsiteX16" fmla="*/ 502819 w 885825"/>
                <a:gd name="connsiteY16" fmla="*/ 1370577 h 1647825"/>
                <a:gd name="connsiteX17" fmla="*/ 499961 w 885825"/>
                <a:gd name="connsiteY17" fmla="*/ 1349622 h 1647825"/>
                <a:gd name="connsiteX18" fmla="*/ 512344 w 885825"/>
                <a:gd name="connsiteY18" fmla="*/ 1349622 h 1647825"/>
                <a:gd name="connsiteX19" fmla="*/ 544729 w 885825"/>
                <a:gd name="connsiteY19" fmla="*/ 1346764 h 1647825"/>
                <a:gd name="connsiteX20" fmla="*/ 713321 w 885825"/>
                <a:gd name="connsiteY20" fmla="*/ 1186744 h 1647825"/>
                <a:gd name="connsiteX21" fmla="*/ 570446 w 885825"/>
                <a:gd name="connsiteY21" fmla="*/ 1024819 h 1647825"/>
                <a:gd name="connsiteX22" fmla="*/ 426619 w 885825"/>
                <a:gd name="connsiteY22" fmla="*/ 1182934 h 1647825"/>
                <a:gd name="connsiteX23" fmla="*/ 398044 w 885825"/>
                <a:gd name="connsiteY23" fmla="*/ 1188650 h 1647825"/>
                <a:gd name="connsiteX24" fmla="*/ 368516 w 885825"/>
                <a:gd name="connsiteY24" fmla="*/ 1190554 h 1647825"/>
                <a:gd name="connsiteX25" fmla="*/ 222784 w 885825"/>
                <a:gd name="connsiteY25" fmla="*/ 1130547 h 1647825"/>
                <a:gd name="connsiteX26" fmla="*/ 201829 w 885825"/>
                <a:gd name="connsiteY26" fmla="*/ 1106734 h 1647825"/>
                <a:gd name="connsiteX27" fmla="*/ 164681 w 885825"/>
                <a:gd name="connsiteY27" fmla="*/ 1018152 h 1647825"/>
                <a:gd name="connsiteX28" fmla="*/ 161824 w 885825"/>
                <a:gd name="connsiteY28" fmla="*/ 984814 h 1647825"/>
                <a:gd name="connsiteX29" fmla="*/ 177064 w 885825"/>
                <a:gd name="connsiteY29" fmla="*/ 966717 h 1647825"/>
                <a:gd name="connsiteX30" fmla="*/ 198019 w 885825"/>
                <a:gd name="connsiteY30" fmla="*/ 983862 h 1647825"/>
                <a:gd name="connsiteX31" fmla="*/ 369469 w 885825"/>
                <a:gd name="connsiteY31" fmla="*/ 1155312 h 1647825"/>
                <a:gd name="connsiteX32" fmla="*/ 403759 w 885825"/>
                <a:gd name="connsiteY32" fmla="*/ 1151502 h 1647825"/>
                <a:gd name="connsiteX33" fmla="*/ 435191 w 885825"/>
                <a:gd name="connsiteY33" fmla="*/ 1141977 h 1647825"/>
                <a:gd name="connsiteX34" fmla="*/ 525679 w 885825"/>
                <a:gd name="connsiteY34" fmla="*/ 1053394 h 1647825"/>
                <a:gd name="connsiteX35" fmla="*/ 536156 w 885825"/>
                <a:gd name="connsiteY35" fmla="*/ 1021962 h 1647825"/>
                <a:gd name="connsiteX36" fmla="*/ 539966 w 885825"/>
                <a:gd name="connsiteY36" fmla="*/ 988624 h 1647825"/>
                <a:gd name="connsiteX37" fmla="*/ 503771 w 885825"/>
                <a:gd name="connsiteY37" fmla="*/ 872419 h 1647825"/>
                <a:gd name="connsiteX38" fmla="*/ 519011 w 885825"/>
                <a:gd name="connsiteY38" fmla="*/ 854322 h 1647825"/>
                <a:gd name="connsiteX39" fmla="*/ 539966 w 885825"/>
                <a:gd name="connsiteY39" fmla="*/ 871467 h 1647825"/>
                <a:gd name="connsiteX40" fmla="*/ 711416 w 885825"/>
                <a:gd name="connsiteY40" fmla="*/ 1042917 h 1647825"/>
                <a:gd name="connsiteX41" fmla="*/ 721894 w 885825"/>
                <a:gd name="connsiteY41" fmla="*/ 1042917 h 1647825"/>
                <a:gd name="connsiteX42" fmla="*/ 879056 w 885825"/>
                <a:gd name="connsiteY42" fmla="*/ 818127 h 1647825"/>
                <a:gd name="connsiteX43" fmla="*/ 739991 w 885825"/>
                <a:gd name="connsiteY43" fmla="*/ 600957 h 1647825"/>
                <a:gd name="connsiteX44" fmla="*/ 666649 w 885825"/>
                <a:gd name="connsiteY44" fmla="*/ 618102 h 1647825"/>
                <a:gd name="connsiteX45" fmla="*/ 583781 w 885825"/>
                <a:gd name="connsiteY45" fmla="*/ 597147 h 1647825"/>
                <a:gd name="connsiteX46" fmla="*/ 559969 w 885825"/>
                <a:gd name="connsiteY46" fmla="*/ 580954 h 1647825"/>
                <a:gd name="connsiteX47" fmla="*/ 495199 w 885825"/>
                <a:gd name="connsiteY47" fmla="*/ 424744 h 1647825"/>
                <a:gd name="connsiteX48" fmla="*/ 523774 w 885825"/>
                <a:gd name="connsiteY48" fmla="*/ 415219 h 1647825"/>
                <a:gd name="connsiteX49" fmla="*/ 533299 w 885825"/>
                <a:gd name="connsiteY49" fmla="*/ 465702 h 1647825"/>
                <a:gd name="connsiteX50" fmla="*/ 540919 w 885825"/>
                <a:gd name="connsiteY50" fmla="*/ 490467 h 1647825"/>
                <a:gd name="connsiteX51" fmla="*/ 624739 w 885825"/>
                <a:gd name="connsiteY51" fmla="*/ 575239 h 1647825"/>
                <a:gd name="connsiteX52" fmla="*/ 645694 w 885825"/>
                <a:gd name="connsiteY52" fmla="*/ 580002 h 1647825"/>
                <a:gd name="connsiteX53" fmla="*/ 667601 w 885825"/>
                <a:gd name="connsiteY53" fmla="*/ 581907 h 1647825"/>
                <a:gd name="connsiteX54" fmla="*/ 682841 w 885825"/>
                <a:gd name="connsiteY54" fmla="*/ 580954 h 1647825"/>
                <a:gd name="connsiteX55" fmla="*/ 703796 w 885825"/>
                <a:gd name="connsiteY55" fmla="*/ 532377 h 1647825"/>
                <a:gd name="connsiteX56" fmla="*/ 709511 w 885825"/>
                <a:gd name="connsiteY56" fmla="*/ 505707 h 1647825"/>
                <a:gd name="connsiteX57" fmla="*/ 704749 w 885825"/>
                <a:gd name="connsiteY57" fmla="*/ 376167 h 1647825"/>
                <a:gd name="connsiteX58" fmla="*/ 513296 w 885825"/>
                <a:gd name="connsiteY58" fmla="*/ 293299 h 1647825"/>
                <a:gd name="connsiteX59" fmla="*/ 487579 w 885825"/>
                <a:gd name="connsiteY59" fmla="*/ 301872 h 1647825"/>
                <a:gd name="connsiteX60" fmla="*/ 352324 w 885825"/>
                <a:gd name="connsiteY60" fmla="*/ 368547 h 1647825"/>
                <a:gd name="connsiteX61" fmla="*/ 333274 w 885825"/>
                <a:gd name="connsiteY61" fmla="*/ 370452 h 1647825"/>
                <a:gd name="connsiteX62" fmla="*/ 191351 w 885825"/>
                <a:gd name="connsiteY62" fmla="*/ 445699 h 1647825"/>
                <a:gd name="connsiteX63" fmla="*/ 175159 w 885825"/>
                <a:gd name="connsiteY63" fmla="*/ 475227 h 1647825"/>
                <a:gd name="connsiteX64" fmla="*/ 175159 w 885825"/>
                <a:gd name="connsiteY64" fmla="*/ 608577 h 1647825"/>
                <a:gd name="connsiteX65" fmla="*/ 191351 w 885825"/>
                <a:gd name="connsiteY65" fmla="*/ 638104 h 1647825"/>
                <a:gd name="connsiteX66" fmla="*/ 332321 w 885825"/>
                <a:gd name="connsiteY66" fmla="*/ 716209 h 1647825"/>
                <a:gd name="connsiteX67" fmla="*/ 343751 w 885825"/>
                <a:gd name="connsiteY67" fmla="*/ 717162 h 1647825"/>
                <a:gd name="connsiteX68" fmla="*/ 474244 w 885825"/>
                <a:gd name="connsiteY68" fmla="*/ 639057 h 1647825"/>
                <a:gd name="connsiteX69" fmla="*/ 500914 w 885825"/>
                <a:gd name="connsiteY69" fmla="*/ 635247 h 1647825"/>
                <a:gd name="connsiteX70" fmla="*/ 503771 w 885825"/>
                <a:gd name="connsiteY70" fmla="*/ 658107 h 1647825"/>
                <a:gd name="connsiteX71" fmla="*/ 231356 w 885825"/>
                <a:gd name="connsiteY71" fmla="*/ 728592 h 1647825"/>
                <a:gd name="connsiteX72" fmla="*/ 160871 w 885825"/>
                <a:gd name="connsiteY72" fmla="*/ 820032 h 1647825"/>
                <a:gd name="connsiteX73" fmla="*/ 132296 w 885825"/>
                <a:gd name="connsiteY73" fmla="*/ 830509 h 1647825"/>
                <a:gd name="connsiteX74" fmla="*/ 101816 w 885825"/>
                <a:gd name="connsiteY74" fmla="*/ 835272 h 1647825"/>
                <a:gd name="connsiteX75" fmla="*/ 97054 w 885825"/>
                <a:gd name="connsiteY75" fmla="*/ 799077 h 1647825"/>
                <a:gd name="connsiteX76" fmla="*/ 124676 w 885825"/>
                <a:gd name="connsiteY76" fmla="*/ 796219 h 1647825"/>
                <a:gd name="connsiteX77" fmla="*/ 147536 w 885825"/>
                <a:gd name="connsiteY77" fmla="*/ 786694 h 1647825"/>
                <a:gd name="connsiteX78" fmla="*/ 198019 w 885825"/>
                <a:gd name="connsiteY78" fmla="*/ 706684 h 1647825"/>
                <a:gd name="connsiteX79" fmla="*/ 158014 w 885825"/>
                <a:gd name="connsiteY79" fmla="*/ 661917 h 1647825"/>
                <a:gd name="connsiteX80" fmla="*/ 143726 w 885825"/>
                <a:gd name="connsiteY80" fmla="*/ 637152 h 1647825"/>
                <a:gd name="connsiteX81" fmla="*/ 134201 w 885825"/>
                <a:gd name="connsiteY81" fmla="*/ 611434 h 1647825"/>
                <a:gd name="connsiteX82" fmla="*/ 127534 w 885825"/>
                <a:gd name="connsiteY82" fmla="*/ 584764 h 1647825"/>
                <a:gd name="connsiteX83" fmla="*/ 158966 w 885825"/>
                <a:gd name="connsiteY83" fmla="*/ 432364 h 1647825"/>
                <a:gd name="connsiteX84" fmla="*/ 177064 w 885825"/>
                <a:gd name="connsiteY84" fmla="*/ 407599 h 1647825"/>
                <a:gd name="connsiteX85" fmla="*/ 249454 w 885825"/>
                <a:gd name="connsiteY85" fmla="*/ 353307 h 1647825"/>
                <a:gd name="connsiteX86" fmla="*/ 126581 w 885825"/>
                <a:gd name="connsiteY86" fmla="*/ 164712 h 1647825"/>
                <a:gd name="connsiteX87" fmla="*/ 141821 w 885825"/>
                <a:gd name="connsiteY87" fmla="*/ 146614 h 1647825"/>
                <a:gd name="connsiteX88" fmla="*/ 162776 w 885825"/>
                <a:gd name="connsiteY88" fmla="*/ 163759 h 1647825"/>
                <a:gd name="connsiteX89" fmla="*/ 166586 w 885825"/>
                <a:gd name="connsiteY89" fmla="*/ 198049 h 1647825"/>
                <a:gd name="connsiteX90" fmla="*/ 334226 w 885825"/>
                <a:gd name="connsiteY90" fmla="*/ 335209 h 1647825"/>
                <a:gd name="connsiteX91" fmla="*/ 364706 w 885825"/>
                <a:gd name="connsiteY91" fmla="*/ 332352 h 1647825"/>
                <a:gd name="connsiteX92" fmla="*/ 479959 w 885825"/>
                <a:gd name="connsiteY92" fmla="*/ 253294 h 1647825"/>
                <a:gd name="connsiteX93" fmla="*/ 493294 w 885825"/>
                <a:gd name="connsiteY93" fmla="*/ 227577 h 1647825"/>
                <a:gd name="connsiteX94" fmla="*/ 261836 w 885825"/>
                <a:gd name="connsiteY94" fmla="*/ 8502 h 1647825"/>
                <a:gd name="connsiteX95" fmla="*/ 228499 w 885825"/>
                <a:gd name="connsiteY95" fmla="*/ 12312 h 1647825"/>
                <a:gd name="connsiteX96" fmla="*/ 135154 w 885825"/>
                <a:gd name="connsiteY96" fmla="*/ 50412 h 1647825"/>
                <a:gd name="connsiteX97" fmla="*/ 108484 w 885825"/>
                <a:gd name="connsiteY97" fmla="*/ 71367 h 1647825"/>
                <a:gd name="connsiteX98" fmla="*/ 30379 w 885825"/>
                <a:gd name="connsiteY98" fmla="*/ 221862 h 1647825"/>
                <a:gd name="connsiteX99" fmla="*/ 28474 w 885825"/>
                <a:gd name="connsiteY99" fmla="*/ 220909 h 1647825"/>
                <a:gd name="connsiteX100" fmla="*/ 28474 w 885825"/>
                <a:gd name="connsiteY100" fmla="*/ 280917 h 1647825"/>
                <a:gd name="connsiteX101" fmla="*/ 28474 w 885825"/>
                <a:gd name="connsiteY101" fmla="*/ 311397 h 1647825"/>
                <a:gd name="connsiteX102" fmla="*/ 17044 w 885825"/>
                <a:gd name="connsiteY102" fmla="*/ 619054 h 1647825"/>
                <a:gd name="connsiteX103" fmla="*/ 21806 w 885825"/>
                <a:gd name="connsiteY103" fmla="*/ 650487 h 1647825"/>
                <a:gd name="connsiteX104" fmla="*/ 28474 w 885825"/>
                <a:gd name="connsiteY104" fmla="*/ 681919 h 1647825"/>
                <a:gd name="connsiteX105" fmla="*/ 29426 w 885825"/>
                <a:gd name="connsiteY105" fmla="*/ 707637 h 1647825"/>
                <a:gd name="connsiteX106" fmla="*/ 38951 w 885825"/>
                <a:gd name="connsiteY106" fmla="*/ 891469 h 1647825"/>
                <a:gd name="connsiteX107" fmla="*/ 117056 w 885825"/>
                <a:gd name="connsiteY107" fmla="*/ 857179 h 1647825"/>
                <a:gd name="connsiteX108" fmla="*/ 147536 w 885825"/>
                <a:gd name="connsiteY108" fmla="*/ 854322 h 1647825"/>
                <a:gd name="connsiteX109" fmla="*/ 174206 w 885825"/>
                <a:gd name="connsiteY109" fmla="*/ 859084 h 1647825"/>
                <a:gd name="connsiteX110" fmla="*/ 280886 w 885825"/>
                <a:gd name="connsiteY110" fmla="*/ 1049584 h 1647825"/>
                <a:gd name="connsiteX111" fmla="*/ 266599 w 885825"/>
                <a:gd name="connsiteY111" fmla="*/ 1060062 h 1647825"/>
                <a:gd name="connsiteX112" fmla="*/ 255169 w 885825"/>
                <a:gd name="connsiteY112" fmla="*/ 1042917 h 1647825"/>
                <a:gd name="connsiteX113" fmla="*/ 166586 w 885825"/>
                <a:gd name="connsiteY113" fmla="*/ 884802 h 1647825"/>
                <a:gd name="connsiteX114" fmla="*/ 139916 w 885825"/>
                <a:gd name="connsiteY114" fmla="*/ 880039 h 1647825"/>
                <a:gd name="connsiteX115" fmla="*/ 115151 w 885825"/>
                <a:gd name="connsiteY115" fmla="*/ 880039 h 1647825"/>
                <a:gd name="connsiteX116" fmla="*/ 94196 w 885825"/>
                <a:gd name="connsiteY116" fmla="*/ 885754 h 1647825"/>
                <a:gd name="connsiteX117" fmla="*/ 29426 w 885825"/>
                <a:gd name="connsiteY117" fmla="*/ 975289 h 1647825"/>
                <a:gd name="connsiteX118" fmla="*/ 23711 w 885825"/>
                <a:gd name="connsiteY118" fmla="*/ 1006722 h 1647825"/>
                <a:gd name="connsiteX119" fmla="*/ 26569 w 885825"/>
                <a:gd name="connsiteY119" fmla="*/ 1287709 h 1647825"/>
                <a:gd name="connsiteX120" fmla="*/ 26569 w 885825"/>
                <a:gd name="connsiteY120" fmla="*/ 1312475 h 1647825"/>
                <a:gd name="connsiteX121" fmla="*/ 136106 w 885825"/>
                <a:gd name="connsiteY121" fmla="*/ 1281042 h 1647825"/>
                <a:gd name="connsiteX122" fmla="*/ 320891 w 885825"/>
                <a:gd name="connsiteY122" fmla="*/ 1394389 h 1647825"/>
                <a:gd name="connsiteX123" fmla="*/ 721894 w 885825"/>
                <a:gd name="connsiteY123" fmla="*/ 944809 h 1647825"/>
                <a:gd name="connsiteX124" fmla="*/ 740944 w 885825"/>
                <a:gd name="connsiteY124" fmla="*/ 702874 h 1647825"/>
                <a:gd name="connsiteX125" fmla="*/ 733324 w 885825"/>
                <a:gd name="connsiteY125" fmla="*/ 694302 h 1647825"/>
                <a:gd name="connsiteX126" fmla="*/ 733324 w 885825"/>
                <a:gd name="connsiteY126" fmla="*/ 693349 h 1647825"/>
                <a:gd name="connsiteX127" fmla="*/ 752374 w 885825"/>
                <a:gd name="connsiteY127" fmla="*/ 663822 h 1647825"/>
                <a:gd name="connsiteX128" fmla="*/ 753326 w 885825"/>
                <a:gd name="connsiteY128" fmla="*/ 663822 h 1647825"/>
                <a:gd name="connsiteX129" fmla="*/ 768566 w 885825"/>
                <a:gd name="connsiteY129" fmla="*/ 680014 h 1647825"/>
                <a:gd name="connsiteX130" fmla="*/ 746659 w 885825"/>
                <a:gd name="connsiteY130" fmla="*/ 970527 h 1647825"/>
                <a:gd name="connsiteX131" fmla="*/ 722846 w 885825"/>
                <a:gd name="connsiteY131" fmla="*/ 971479 h 1647825"/>
                <a:gd name="connsiteX132" fmla="*/ 721894 w 885825"/>
                <a:gd name="connsiteY132" fmla="*/ 944809 h 1647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885825" h="1647825">
                  <a:moveTo>
                    <a:pt x="320891" y="1394389"/>
                  </a:moveTo>
                  <a:cubicBezTo>
                    <a:pt x="325654" y="1403914"/>
                    <a:pt x="330416" y="1413439"/>
                    <a:pt x="333274" y="1423917"/>
                  </a:cubicBezTo>
                  <a:cubicBezTo>
                    <a:pt x="336131" y="1431537"/>
                    <a:pt x="338036" y="1440109"/>
                    <a:pt x="339941" y="1448682"/>
                  </a:cubicBezTo>
                  <a:cubicBezTo>
                    <a:pt x="342799" y="1463922"/>
                    <a:pt x="342799" y="1482972"/>
                    <a:pt x="333274" y="1502022"/>
                  </a:cubicBezTo>
                  <a:cubicBezTo>
                    <a:pt x="320891" y="1503927"/>
                    <a:pt x="314224" y="1502022"/>
                    <a:pt x="309461" y="1498212"/>
                  </a:cubicBezTo>
                  <a:cubicBezTo>
                    <a:pt x="296126" y="1484877"/>
                    <a:pt x="308509" y="1446777"/>
                    <a:pt x="294221" y="1422964"/>
                  </a:cubicBezTo>
                  <a:cubicBezTo>
                    <a:pt x="289459" y="1412487"/>
                    <a:pt x="284696" y="1402962"/>
                    <a:pt x="278029" y="1393437"/>
                  </a:cubicBezTo>
                  <a:cubicBezTo>
                    <a:pt x="247549" y="1347717"/>
                    <a:pt x="195161" y="1318189"/>
                    <a:pt x="136106" y="1318189"/>
                  </a:cubicBezTo>
                  <a:cubicBezTo>
                    <a:pt x="129439" y="1318189"/>
                    <a:pt x="121819" y="1318189"/>
                    <a:pt x="115151" y="1319142"/>
                  </a:cubicBezTo>
                  <a:cubicBezTo>
                    <a:pt x="108484" y="1320095"/>
                    <a:pt x="101816" y="1321047"/>
                    <a:pt x="95149" y="1322952"/>
                  </a:cubicBezTo>
                  <a:cubicBezTo>
                    <a:pt x="8471" y="1340097"/>
                    <a:pt x="-1054" y="1425822"/>
                    <a:pt x="27521" y="1492497"/>
                  </a:cubicBezTo>
                  <a:cubicBezTo>
                    <a:pt x="45619" y="1534407"/>
                    <a:pt x="74194" y="1564887"/>
                    <a:pt x="108484" y="1585842"/>
                  </a:cubicBezTo>
                  <a:cubicBezTo>
                    <a:pt x="115151" y="1589652"/>
                    <a:pt x="122771" y="1593462"/>
                    <a:pt x="129439" y="1597272"/>
                  </a:cubicBezTo>
                  <a:cubicBezTo>
                    <a:pt x="187541" y="1637277"/>
                    <a:pt x="262789" y="1653470"/>
                    <a:pt x="327559" y="1637277"/>
                  </a:cubicBezTo>
                  <a:cubicBezTo>
                    <a:pt x="338036" y="1634420"/>
                    <a:pt x="348514" y="1631562"/>
                    <a:pt x="358991" y="1626800"/>
                  </a:cubicBezTo>
                  <a:cubicBezTo>
                    <a:pt x="464719" y="1596320"/>
                    <a:pt x="512344" y="1501070"/>
                    <a:pt x="503771" y="1392484"/>
                  </a:cubicBezTo>
                  <a:cubicBezTo>
                    <a:pt x="503771" y="1384864"/>
                    <a:pt x="503771" y="1378197"/>
                    <a:pt x="502819" y="1370577"/>
                  </a:cubicBezTo>
                  <a:cubicBezTo>
                    <a:pt x="501866" y="1362957"/>
                    <a:pt x="500914" y="1356289"/>
                    <a:pt x="499961" y="1349622"/>
                  </a:cubicBezTo>
                  <a:cubicBezTo>
                    <a:pt x="503771" y="1349622"/>
                    <a:pt x="507581" y="1349622"/>
                    <a:pt x="512344" y="1349622"/>
                  </a:cubicBezTo>
                  <a:cubicBezTo>
                    <a:pt x="522821" y="1349622"/>
                    <a:pt x="534251" y="1348670"/>
                    <a:pt x="544729" y="1346764"/>
                  </a:cubicBezTo>
                  <a:cubicBezTo>
                    <a:pt x="627596" y="1339145"/>
                    <a:pt x="694271" y="1272470"/>
                    <a:pt x="713321" y="1186744"/>
                  </a:cubicBezTo>
                  <a:cubicBezTo>
                    <a:pt x="732371" y="1072444"/>
                    <a:pt x="637121" y="1072444"/>
                    <a:pt x="570446" y="1024819"/>
                  </a:cubicBezTo>
                  <a:cubicBezTo>
                    <a:pt x="551396" y="1101019"/>
                    <a:pt x="503771" y="1167694"/>
                    <a:pt x="426619" y="1182934"/>
                  </a:cubicBezTo>
                  <a:cubicBezTo>
                    <a:pt x="417094" y="1185792"/>
                    <a:pt x="407569" y="1187697"/>
                    <a:pt x="398044" y="1188650"/>
                  </a:cubicBezTo>
                  <a:cubicBezTo>
                    <a:pt x="388519" y="1189602"/>
                    <a:pt x="378994" y="1190554"/>
                    <a:pt x="368516" y="1190554"/>
                  </a:cubicBezTo>
                  <a:cubicBezTo>
                    <a:pt x="311366" y="1190554"/>
                    <a:pt x="259931" y="1167694"/>
                    <a:pt x="222784" y="1130547"/>
                  </a:cubicBezTo>
                  <a:cubicBezTo>
                    <a:pt x="215164" y="1122927"/>
                    <a:pt x="208496" y="1115307"/>
                    <a:pt x="201829" y="1106734"/>
                  </a:cubicBezTo>
                  <a:cubicBezTo>
                    <a:pt x="189446" y="1072444"/>
                    <a:pt x="160871" y="1053394"/>
                    <a:pt x="164681" y="1018152"/>
                  </a:cubicBezTo>
                  <a:cubicBezTo>
                    <a:pt x="162776" y="1007674"/>
                    <a:pt x="161824" y="996244"/>
                    <a:pt x="161824" y="984814"/>
                  </a:cubicBezTo>
                  <a:cubicBezTo>
                    <a:pt x="161824" y="976242"/>
                    <a:pt x="168491" y="967669"/>
                    <a:pt x="177064" y="966717"/>
                  </a:cubicBezTo>
                  <a:cubicBezTo>
                    <a:pt x="188494" y="964812"/>
                    <a:pt x="198019" y="973384"/>
                    <a:pt x="198019" y="983862"/>
                  </a:cubicBezTo>
                  <a:cubicBezTo>
                    <a:pt x="198019" y="1078159"/>
                    <a:pt x="275171" y="1155312"/>
                    <a:pt x="369469" y="1155312"/>
                  </a:cubicBezTo>
                  <a:cubicBezTo>
                    <a:pt x="380899" y="1155312"/>
                    <a:pt x="392329" y="1154359"/>
                    <a:pt x="403759" y="1151502"/>
                  </a:cubicBezTo>
                  <a:cubicBezTo>
                    <a:pt x="415189" y="1149597"/>
                    <a:pt x="425666" y="1145787"/>
                    <a:pt x="435191" y="1141977"/>
                  </a:cubicBezTo>
                  <a:cubicBezTo>
                    <a:pt x="485674" y="1129594"/>
                    <a:pt x="514249" y="1101019"/>
                    <a:pt x="525679" y="1053394"/>
                  </a:cubicBezTo>
                  <a:cubicBezTo>
                    <a:pt x="530441" y="1042917"/>
                    <a:pt x="533299" y="1032439"/>
                    <a:pt x="536156" y="1021962"/>
                  </a:cubicBezTo>
                  <a:cubicBezTo>
                    <a:pt x="539014" y="1011484"/>
                    <a:pt x="539966" y="1000054"/>
                    <a:pt x="539966" y="988624"/>
                  </a:cubicBezTo>
                  <a:cubicBezTo>
                    <a:pt x="517106" y="955287"/>
                    <a:pt x="503771" y="915282"/>
                    <a:pt x="503771" y="872419"/>
                  </a:cubicBezTo>
                  <a:cubicBezTo>
                    <a:pt x="503771" y="863847"/>
                    <a:pt x="510439" y="855274"/>
                    <a:pt x="519011" y="854322"/>
                  </a:cubicBezTo>
                  <a:cubicBezTo>
                    <a:pt x="530441" y="852417"/>
                    <a:pt x="539966" y="860989"/>
                    <a:pt x="539966" y="871467"/>
                  </a:cubicBezTo>
                  <a:cubicBezTo>
                    <a:pt x="539966" y="965764"/>
                    <a:pt x="617119" y="1042917"/>
                    <a:pt x="711416" y="1042917"/>
                  </a:cubicBezTo>
                  <a:cubicBezTo>
                    <a:pt x="715226" y="1042917"/>
                    <a:pt x="718084" y="1042917"/>
                    <a:pt x="721894" y="1042917"/>
                  </a:cubicBezTo>
                  <a:cubicBezTo>
                    <a:pt x="813334" y="1009579"/>
                    <a:pt x="879056" y="921949"/>
                    <a:pt x="879056" y="818127"/>
                  </a:cubicBezTo>
                  <a:cubicBezTo>
                    <a:pt x="879056" y="721924"/>
                    <a:pt x="821906" y="639057"/>
                    <a:pt x="739991" y="600957"/>
                  </a:cubicBezTo>
                  <a:cubicBezTo>
                    <a:pt x="718084" y="612387"/>
                    <a:pt x="693319" y="618102"/>
                    <a:pt x="666649" y="618102"/>
                  </a:cubicBezTo>
                  <a:cubicBezTo>
                    <a:pt x="637121" y="618102"/>
                    <a:pt x="608546" y="610482"/>
                    <a:pt x="583781" y="597147"/>
                  </a:cubicBezTo>
                  <a:cubicBezTo>
                    <a:pt x="575209" y="592384"/>
                    <a:pt x="567589" y="587622"/>
                    <a:pt x="559969" y="580954"/>
                  </a:cubicBezTo>
                  <a:cubicBezTo>
                    <a:pt x="523774" y="539044"/>
                    <a:pt x="485674" y="481894"/>
                    <a:pt x="495199" y="424744"/>
                  </a:cubicBezTo>
                  <a:cubicBezTo>
                    <a:pt x="495199" y="415219"/>
                    <a:pt x="514249" y="415219"/>
                    <a:pt x="523774" y="415219"/>
                  </a:cubicBezTo>
                  <a:cubicBezTo>
                    <a:pt x="523774" y="434269"/>
                    <a:pt x="523774" y="443794"/>
                    <a:pt x="533299" y="465702"/>
                  </a:cubicBezTo>
                  <a:cubicBezTo>
                    <a:pt x="535204" y="474274"/>
                    <a:pt x="538061" y="482847"/>
                    <a:pt x="540919" y="490467"/>
                  </a:cubicBezTo>
                  <a:cubicBezTo>
                    <a:pt x="555206" y="530472"/>
                    <a:pt x="579019" y="564762"/>
                    <a:pt x="624739" y="575239"/>
                  </a:cubicBezTo>
                  <a:cubicBezTo>
                    <a:pt x="631406" y="577144"/>
                    <a:pt x="639026" y="579049"/>
                    <a:pt x="645694" y="580002"/>
                  </a:cubicBezTo>
                  <a:cubicBezTo>
                    <a:pt x="653314" y="580954"/>
                    <a:pt x="659981" y="581907"/>
                    <a:pt x="667601" y="581907"/>
                  </a:cubicBezTo>
                  <a:cubicBezTo>
                    <a:pt x="672364" y="581907"/>
                    <a:pt x="677126" y="581907"/>
                    <a:pt x="682841" y="580954"/>
                  </a:cubicBezTo>
                  <a:cubicBezTo>
                    <a:pt x="692366" y="565714"/>
                    <a:pt x="699034" y="549522"/>
                    <a:pt x="703796" y="532377"/>
                  </a:cubicBezTo>
                  <a:cubicBezTo>
                    <a:pt x="706654" y="523804"/>
                    <a:pt x="708559" y="515232"/>
                    <a:pt x="709511" y="505707"/>
                  </a:cubicBezTo>
                  <a:cubicBezTo>
                    <a:pt x="723799" y="461892"/>
                    <a:pt x="714274" y="423792"/>
                    <a:pt x="704749" y="376167"/>
                  </a:cubicBezTo>
                  <a:cubicBezTo>
                    <a:pt x="676174" y="299967"/>
                    <a:pt x="590449" y="280917"/>
                    <a:pt x="513296" y="293299"/>
                  </a:cubicBezTo>
                  <a:cubicBezTo>
                    <a:pt x="504724" y="295204"/>
                    <a:pt x="496151" y="299014"/>
                    <a:pt x="487579" y="301872"/>
                  </a:cubicBezTo>
                  <a:cubicBezTo>
                    <a:pt x="444716" y="319017"/>
                    <a:pt x="399949" y="347592"/>
                    <a:pt x="352324" y="368547"/>
                  </a:cubicBezTo>
                  <a:cubicBezTo>
                    <a:pt x="345656" y="369499"/>
                    <a:pt x="338989" y="370452"/>
                    <a:pt x="333274" y="370452"/>
                  </a:cubicBezTo>
                  <a:cubicBezTo>
                    <a:pt x="274219" y="370452"/>
                    <a:pt x="221831" y="400932"/>
                    <a:pt x="191351" y="445699"/>
                  </a:cubicBezTo>
                  <a:cubicBezTo>
                    <a:pt x="185636" y="455224"/>
                    <a:pt x="179921" y="464749"/>
                    <a:pt x="175159" y="475227"/>
                  </a:cubicBezTo>
                  <a:cubicBezTo>
                    <a:pt x="161824" y="519042"/>
                    <a:pt x="152299" y="557142"/>
                    <a:pt x="175159" y="608577"/>
                  </a:cubicBezTo>
                  <a:cubicBezTo>
                    <a:pt x="179921" y="619054"/>
                    <a:pt x="184684" y="628579"/>
                    <a:pt x="191351" y="638104"/>
                  </a:cubicBezTo>
                  <a:cubicBezTo>
                    <a:pt x="221831" y="684777"/>
                    <a:pt x="274219" y="715257"/>
                    <a:pt x="332321" y="716209"/>
                  </a:cubicBezTo>
                  <a:cubicBezTo>
                    <a:pt x="336131" y="716209"/>
                    <a:pt x="339941" y="714304"/>
                    <a:pt x="343751" y="717162"/>
                  </a:cubicBezTo>
                  <a:cubicBezTo>
                    <a:pt x="395186" y="712399"/>
                    <a:pt x="444716" y="685729"/>
                    <a:pt x="474244" y="639057"/>
                  </a:cubicBezTo>
                  <a:cubicBezTo>
                    <a:pt x="479959" y="630484"/>
                    <a:pt x="492341" y="627627"/>
                    <a:pt x="500914" y="635247"/>
                  </a:cubicBezTo>
                  <a:cubicBezTo>
                    <a:pt x="507581" y="640962"/>
                    <a:pt x="508534" y="651439"/>
                    <a:pt x="503771" y="658107"/>
                  </a:cubicBezTo>
                  <a:cubicBezTo>
                    <a:pt x="444716" y="749547"/>
                    <a:pt x="325654" y="779074"/>
                    <a:pt x="231356" y="728592"/>
                  </a:cubicBezTo>
                  <a:cubicBezTo>
                    <a:pt x="222784" y="768597"/>
                    <a:pt x="196114" y="801934"/>
                    <a:pt x="160871" y="820032"/>
                  </a:cubicBezTo>
                  <a:cubicBezTo>
                    <a:pt x="152299" y="824794"/>
                    <a:pt x="142774" y="828604"/>
                    <a:pt x="132296" y="830509"/>
                  </a:cubicBezTo>
                  <a:cubicBezTo>
                    <a:pt x="123724" y="837177"/>
                    <a:pt x="111341" y="838129"/>
                    <a:pt x="101816" y="835272"/>
                  </a:cubicBezTo>
                  <a:cubicBezTo>
                    <a:pt x="85624" y="824794"/>
                    <a:pt x="76099" y="815269"/>
                    <a:pt x="97054" y="799077"/>
                  </a:cubicBezTo>
                  <a:cubicBezTo>
                    <a:pt x="104674" y="794314"/>
                    <a:pt x="114199" y="791457"/>
                    <a:pt x="124676" y="796219"/>
                  </a:cubicBezTo>
                  <a:cubicBezTo>
                    <a:pt x="132296" y="794314"/>
                    <a:pt x="140869" y="790504"/>
                    <a:pt x="147536" y="786694"/>
                  </a:cubicBezTo>
                  <a:cubicBezTo>
                    <a:pt x="176111" y="770502"/>
                    <a:pt x="196114" y="740974"/>
                    <a:pt x="198019" y="706684"/>
                  </a:cubicBezTo>
                  <a:cubicBezTo>
                    <a:pt x="181826" y="693349"/>
                    <a:pt x="168491" y="678109"/>
                    <a:pt x="158014" y="661917"/>
                  </a:cubicBezTo>
                  <a:cubicBezTo>
                    <a:pt x="152299" y="653344"/>
                    <a:pt x="147536" y="645724"/>
                    <a:pt x="143726" y="637152"/>
                  </a:cubicBezTo>
                  <a:cubicBezTo>
                    <a:pt x="139916" y="628579"/>
                    <a:pt x="137059" y="620007"/>
                    <a:pt x="134201" y="611434"/>
                  </a:cubicBezTo>
                  <a:cubicBezTo>
                    <a:pt x="131344" y="602862"/>
                    <a:pt x="129439" y="593337"/>
                    <a:pt x="127534" y="584764"/>
                  </a:cubicBezTo>
                  <a:cubicBezTo>
                    <a:pt x="123724" y="530472"/>
                    <a:pt x="114199" y="473322"/>
                    <a:pt x="158966" y="432364"/>
                  </a:cubicBezTo>
                  <a:cubicBezTo>
                    <a:pt x="164681" y="423792"/>
                    <a:pt x="170396" y="415219"/>
                    <a:pt x="177064" y="407599"/>
                  </a:cubicBezTo>
                  <a:cubicBezTo>
                    <a:pt x="197066" y="384739"/>
                    <a:pt x="221831" y="365689"/>
                    <a:pt x="249454" y="353307"/>
                  </a:cubicBezTo>
                  <a:cubicBezTo>
                    <a:pt x="177064" y="320922"/>
                    <a:pt x="126581" y="248532"/>
                    <a:pt x="126581" y="164712"/>
                  </a:cubicBezTo>
                  <a:cubicBezTo>
                    <a:pt x="126581" y="156139"/>
                    <a:pt x="133249" y="147567"/>
                    <a:pt x="141821" y="146614"/>
                  </a:cubicBezTo>
                  <a:cubicBezTo>
                    <a:pt x="153251" y="144709"/>
                    <a:pt x="162776" y="153282"/>
                    <a:pt x="162776" y="163759"/>
                  </a:cubicBezTo>
                  <a:cubicBezTo>
                    <a:pt x="162776" y="175189"/>
                    <a:pt x="163729" y="187572"/>
                    <a:pt x="166586" y="198049"/>
                  </a:cubicBezTo>
                  <a:cubicBezTo>
                    <a:pt x="182779" y="276154"/>
                    <a:pt x="251359" y="335209"/>
                    <a:pt x="334226" y="335209"/>
                  </a:cubicBezTo>
                  <a:cubicBezTo>
                    <a:pt x="344704" y="335209"/>
                    <a:pt x="354229" y="334257"/>
                    <a:pt x="364706" y="332352"/>
                  </a:cubicBezTo>
                  <a:cubicBezTo>
                    <a:pt x="410426" y="328542"/>
                    <a:pt x="458051" y="290442"/>
                    <a:pt x="479959" y="253294"/>
                  </a:cubicBezTo>
                  <a:cubicBezTo>
                    <a:pt x="484721" y="244722"/>
                    <a:pt x="489484" y="236149"/>
                    <a:pt x="493294" y="227577"/>
                  </a:cubicBezTo>
                  <a:cubicBezTo>
                    <a:pt x="524726" y="80892"/>
                    <a:pt x="381851" y="-4833"/>
                    <a:pt x="261836" y="8502"/>
                  </a:cubicBezTo>
                  <a:cubicBezTo>
                    <a:pt x="250406" y="8502"/>
                    <a:pt x="239929" y="10407"/>
                    <a:pt x="228499" y="12312"/>
                  </a:cubicBezTo>
                  <a:cubicBezTo>
                    <a:pt x="195161" y="18027"/>
                    <a:pt x="163729" y="30409"/>
                    <a:pt x="135154" y="50412"/>
                  </a:cubicBezTo>
                  <a:cubicBezTo>
                    <a:pt x="125629" y="57079"/>
                    <a:pt x="117056" y="63747"/>
                    <a:pt x="108484" y="71367"/>
                  </a:cubicBezTo>
                  <a:cubicBezTo>
                    <a:pt x="66574" y="109467"/>
                    <a:pt x="37046" y="161854"/>
                    <a:pt x="30379" y="221862"/>
                  </a:cubicBezTo>
                  <a:lnTo>
                    <a:pt x="28474" y="220909"/>
                  </a:lnTo>
                  <a:cubicBezTo>
                    <a:pt x="28474" y="220909"/>
                    <a:pt x="28474" y="243769"/>
                    <a:pt x="28474" y="280917"/>
                  </a:cubicBezTo>
                  <a:cubicBezTo>
                    <a:pt x="28474" y="290442"/>
                    <a:pt x="28474" y="299967"/>
                    <a:pt x="28474" y="311397"/>
                  </a:cubicBezTo>
                  <a:cubicBezTo>
                    <a:pt x="20854" y="415219"/>
                    <a:pt x="-7721" y="510469"/>
                    <a:pt x="17044" y="619054"/>
                  </a:cubicBezTo>
                  <a:cubicBezTo>
                    <a:pt x="17996" y="629532"/>
                    <a:pt x="19901" y="640009"/>
                    <a:pt x="21806" y="650487"/>
                  </a:cubicBezTo>
                  <a:cubicBezTo>
                    <a:pt x="23711" y="660964"/>
                    <a:pt x="25616" y="671442"/>
                    <a:pt x="28474" y="681919"/>
                  </a:cubicBezTo>
                  <a:cubicBezTo>
                    <a:pt x="28474" y="690492"/>
                    <a:pt x="29426" y="699064"/>
                    <a:pt x="29426" y="707637"/>
                  </a:cubicBezTo>
                  <a:cubicBezTo>
                    <a:pt x="29426" y="767644"/>
                    <a:pt x="58001" y="834319"/>
                    <a:pt x="38951" y="891469"/>
                  </a:cubicBezTo>
                  <a:cubicBezTo>
                    <a:pt x="67526" y="891469"/>
                    <a:pt x="86576" y="853369"/>
                    <a:pt x="117056" y="857179"/>
                  </a:cubicBezTo>
                  <a:cubicBezTo>
                    <a:pt x="126581" y="855274"/>
                    <a:pt x="137059" y="854322"/>
                    <a:pt x="147536" y="854322"/>
                  </a:cubicBezTo>
                  <a:cubicBezTo>
                    <a:pt x="156109" y="855274"/>
                    <a:pt x="165634" y="857179"/>
                    <a:pt x="174206" y="859084"/>
                  </a:cubicBezTo>
                  <a:cubicBezTo>
                    <a:pt x="256121" y="881944"/>
                    <a:pt x="303746" y="967669"/>
                    <a:pt x="280886" y="1049584"/>
                  </a:cubicBezTo>
                  <a:cubicBezTo>
                    <a:pt x="278981" y="1056252"/>
                    <a:pt x="273266" y="1060062"/>
                    <a:pt x="266599" y="1060062"/>
                  </a:cubicBezTo>
                  <a:cubicBezTo>
                    <a:pt x="258026" y="1059109"/>
                    <a:pt x="253264" y="1050537"/>
                    <a:pt x="255169" y="1042917"/>
                  </a:cubicBezTo>
                  <a:cubicBezTo>
                    <a:pt x="274219" y="974337"/>
                    <a:pt x="235166" y="903852"/>
                    <a:pt x="166586" y="884802"/>
                  </a:cubicBezTo>
                  <a:cubicBezTo>
                    <a:pt x="158014" y="881944"/>
                    <a:pt x="148489" y="880992"/>
                    <a:pt x="139916" y="880039"/>
                  </a:cubicBezTo>
                  <a:cubicBezTo>
                    <a:pt x="131344" y="879087"/>
                    <a:pt x="122771" y="879087"/>
                    <a:pt x="115151" y="880039"/>
                  </a:cubicBezTo>
                  <a:cubicBezTo>
                    <a:pt x="107531" y="880992"/>
                    <a:pt x="99911" y="882897"/>
                    <a:pt x="94196" y="885754"/>
                  </a:cubicBezTo>
                  <a:cubicBezTo>
                    <a:pt x="57049" y="900042"/>
                    <a:pt x="37999" y="938142"/>
                    <a:pt x="29426" y="975289"/>
                  </a:cubicBezTo>
                  <a:cubicBezTo>
                    <a:pt x="27521" y="985767"/>
                    <a:pt x="25616" y="996244"/>
                    <a:pt x="23711" y="1006722"/>
                  </a:cubicBezTo>
                  <a:cubicBezTo>
                    <a:pt x="9424" y="1101019"/>
                    <a:pt x="11329" y="1195317"/>
                    <a:pt x="26569" y="1287709"/>
                  </a:cubicBezTo>
                  <a:cubicBezTo>
                    <a:pt x="26569" y="1302950"/>
                    <a:pt x="26569" y="1312475"/>
                    <a:pt x="26569" y="1312475"/>
                  </a:cubicBezTo>
                  <a:cubicBezTo>
                    <a:pt x="58001" y="1292472"/>
                    <a:pt x="96101" y="1281042"/>
                    <a:pt x="136106" y="1281042"/>
                  </a:cubicBezTo>
                  <a:cubicBezTo>
                    <a:pt x="217069" y="1282947"/>
                    <a:pt x="285649" y="1328667"/>
                    <a:pt x="320891" y="1394389"/>
                  </a:cubicBezTo>
                  <a:close/>
                  <a:moveTo>
                    <a:pt x="721894" y="944809"/>
                  </a:moveTo>
                  <a:cubicBezTo>
                    <a:pt x="793331" y="882897"/>
                    <a:pt x="801904" y="775264"/>
                    <a:pt x="740944" y="702874"/>
                  </a:cubicBezTo>
                  <a:cubicBezTo>
                    <a:pt x="738086" y="700017"/>
                    <a:pt x="736181" y="697159"/>
                    <a:pt x="733324" y="694302"/>
                  </a:cubicBezTo>
                  <a:cubicBezTo>
                    <a:pt x="733324" y="694302"/>
                    <a:pt x="733324" y="694302"/>
                    <a:pt x="733324" y="693349"/>
                  </a:cubicBezTo>
                  <a:lnTo>
                    <a:pt x="752374" y="663822"/>
                  </a:lnTo>
                  <a:cubicBezTo>
                    <a:pt x="752374" y="663822"/>
                    <a:pt x="753326" y="663822"/>
                    <a:pt x="753326" y="663822"/>
                  </a:cubicBezTo>
                  <a:cubicBezTo>
                    <a:pt x="759041" y="668584"/>
                    <a:pt x="763804" y="674299"/>
                    <a:pt x="768566" y="680014"/>
                  </a:cubicBezTo>
                  <a:cubicBezTo>
                    <a:pt x="842861" y="766692"/>
                    <a:pt x="832384" y="896232"/>
                    <a:pt x="746659" y="970527"/>
                  </a:cubicBezTo>
                  <a:cubicBezTo>
                    <a:pt x="739991" y="976242"/>
                    <a:pt x="729514" y="977194"/>
                    <a:pt x="722846" y="971479"/>
                  </a:cubicBezTo>
                  <a:cubicBezTo>
                    <a:pt x="713321" y="963859"/>
                    <a:pt x="714274" y="951477"/>
                    <a:pt x="721894" y="944809"/>
                  </a:cubicBezTo>
                  <a:close/>
                </a:path>
              </a:pathLst>
            </a:custGeom>
            <a:grpFill/>
            <a:ln w="9525" cap="flat">
              <a:solidFill>
                <a:srgbClr val="00001F">
                  <a:lumMod val="75000"/>
                  <a:lumOff val="25000"/>
                </a:srgbClr>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lumMod val="85000"/>
                    <a:lumOff val="15000"/>
                  </a:prstClr>
                </a:solidFill>
                <a:effectLst/>
                <a:uLnTx/>
                <a:uFillTx/>
              </a:endParaRPr>
            </a:p>
          </p:txBody>
        </p:sp>
      </p:grpSp>
      <p:sp>
        <p:nvSpPr>
          <p:cNvPr id="53" name="TextBox 52">
            <a:extLst>
              <a:ext uri="{FF2B5EF4-FFF2-40B4-BE49-F238E27FC236}">
                <a16:creationId xmlns:a16="http://schemas.microsoft.com/office/drawing/2014/main" id="{99ECF767-1ED3-99A7-C28C-C531C92727F2}"/>
              </a:ext>
            </a:extLst>
          </p:cNvPr>
          <p:cNvSpPr txBox="1"/>
          <p:nvPr/>
        </p:nvSpPr>
        <p:spPr>
          <a:xfrm>
            <a:off x="8627654" y="1566333"/>
            <a:ext cx="3406302" cy="3754874"/>
          </a:xfrm>
          <a:prstGeom prst="rect">
            <a:avLst/>
          </a:prstGeom>
          <a:noFill/>
        </p:spPr>
        <p:txBody>
          <a:bodyPr wrap="square" rtlCol="0">
            <a:spAutoFit/>
          </a:bodyPr>
          <a:lstStyle/>
          <a:p>
            <a:pPr algn="ctr"/>
            <a:r>
              <a:rPr lang="fr-FR" sz="2000" b="1" dirty="0">
                <a:effectLst/>
                <a:latin typeface="Times New Roman" panose="02020603050405020304" pitchFamily="18" charset="0"/>
                <a:ea typeface="Times New Roman" panose="02020603050405020304" pitchFamily="18" charset="0"/>
                <a:cs typeface="Arial" panose="020B0604020202020204" pitchFamily="34" charset="0"/>
              </a:rPr>
              <a:t>La méthode de </a:t>
            </a:r>
            <a:r>
              <a:rPr lang="fr-FR" sz="2000" b="1" dirty="0" err="1">
                <a:effectLst/>
                <a:latin typeface="Times New Roman" panose="02020603050405020304" pitchFamily="18" charset="0"/>
                <a:ea typeface="Times New Roman" panose="02020603050405020304" pitchFamily="18" charset="0"/>
                <a:cs typeface="Arial" panose="020B0604020202020204" pitchFamily="34" charset="0"/>
              </a:rPr>
              <a:t>Francou</a:t>
            </a:r>
            <a:r>
              <a:rPr lang="fr-FR" sz="2000" b="1" dirty="0">
                <a:effectLst/>
                <a:latin typeface="Times New Roman" panose="02020603050405020304" pitchFamily="18" charset="0"/>
                <a:ea typeface="Times New Roman" panose="02020603050405020304" pitchFamily="18" charset="0"/>
                <a:cs typeface="Arial" panose="020B0604020202020204" pitchFamily="34" charset="0"/>
              </a:rPr>
              <a:t>- Rodier</a:t>
            </a:r>
          </a:p>
          <a:p>
            <a:pPr algn="just"/>
            <a:r>
              <a:rPr lang="fr-FR" sz="1800" dirty="0">
                <a:effectLst/>
                <a:latin typeface="Times New Roman" panose="02020603050405020304" pitchFamily="18" charset="0"/>
                <a:ea typeface="Times New Roman" panose="02020603050405020304" pitchFamily="18" charset="0"/>
                <a:cs typeface="Arial" panose="020B0604020202020204" pitchFamily="34" charset="0"/>
              </a:rPr>
              <a:t>La formule permet l’estimation des débits de crue de projet pour un bassin non jaugé par analogie avec d’autres bassins versants régionaux similaires et limitrophes. Les critères de similitude sont essentiellement la morphologie (particulièrement relief, forme, pentes) et le régime pluviométrique.</a:t>
            </a:r>
            <a:endParaRPr lang="fr-FR" sz="1800" dirty="0">
              <a:effectLst/>
              <a:latin typeface="Calibri" panose="020F0502020204030204" pitchFamily="34" charset="0"/>
              <a:ea typeface="Calibri" panose="020F0502020204030204" pitchFamily="34" charset="0"/>
              <a:cs typeface="Arial" panose="020B0604020202020204" pitchFamily="34" charset="0"/>
            </a:endParaRPr>
          </a:p>
          <a:p>
            <a:pPr algn="just"/>
            <a:endParaRPr lang="fr-FR" dirty="0"/>
          </a:p>
        </p:txBody>
      </p:sp>
      <p:sp>
        <p:nvSpPr>
          <p:cNvPr id="54" name="TextBox 53">
            <a:extLst>
              <a:ext uri="{FF2B5EF4-FFF2-40B4-BE49-F238E27FC236}">
                <a16:creationId xmlns:a16="http://schemas.microsoft.com/office/drawing/2014/main" id="{D50B4AE1-F666-E8DE-1FA8-AB906ABEBC0F}"/>
              </a:ext>
            </a:extLst>
          </p:cNvPr>
          <p:cNvSpPr txBox="1"/>
          <p:nvPr/>
        </p:nvSpPr>
        <p:spPr>
          <a:xfrm>
            <a:off x="158044" y="1626250"/>
            <a:ext cx="3406302" cy="2646878"/>
          </a:xfrm>
          <a:prstGeom prst="rect">
            <a:avLst/>
          </a:prstGeom>
          <a:noFill/>
        </p:spPr>
        <p:txBody>
          <a:bodyPr wrap="square" rtlCol="0">
            <a:spAutoFit/>
          </a:bodyPr>
          <a:lstStyle/>
          <a:p>
            <a:pPr algn="ctr"/>
            <a:r>
              <a:rPr lang="fr-FR" sz="2000" b="1" dirty="0">
                <a:effectLst/>
                <a:latin typeface="Times New Roman" panose="02020603050405020304" pitchFamily="18" charset="0"/>
                <a:ea typeface="Times New Roman" panose="02020603050405020304" pitchFamily="18" charset="0"/>
                <a:cs typeface="Arial" panose="020B0604020202020204" pitchFamily="34" charset="0"/>
              </a:rPr>
              <a:t>La méthode des débits spécifiques</a:t>
            </a:r>
          </a:p>
          <a:p>
            <a:pPr algn="just"/>
            <a:r>
              <a:rPr lang="fr-FR" sz="1800" dirty="0">
                <a:effectLst/>
                <a:latin typeface="Times New Roman" panose="02020603050405020304" pitchFamily="18" charset="0"/>
                <a:ea typeface="Times New Roman" panose="02020603050405020304" pitchFamily="18" charset="0"/>
              </a:rPr>
              <a:t>La méthode des débits spécifiques consiste à évaluer le débit Qmax2(T) recherché à partir de Qmax1(T) en tenant compte uniquement de l'influence respective des surfaces des bassins versants. </a:t>
            </a:r>
            <a:endParaRPr lang="fr-FR" dirty="0"/>
          </a:p>
        </p:txBody>
      </p:sp>
    </p:spTree>
    <p:extLst>
      <p:ext uri="{BB962C8B-B14F-4D97-AF65-F5344CB8AC3E}">
        <p14:creationId xmlns:p14="http://schemas.microsoft.com/office/powerpoint/2010/main" val="11983836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B71664C-55F4-2F80-E83A-BB7DD4CB90FF}"/>
              </a:ext>
            </a:extLst>
          </p:cNvPr>
          <p:cNvSpPr>
            <a:spLocks noGrp="1"/>
          </p:cNvSpPr>
          <p:nvPr>
            <p:ph type="body" sz="quarter" idx="10"/>
          </p:nvPr>
        </p:nvSpPr>
        <p:spPr/>
        <p:txBody>
          <a:bodyPr/>
          <a:lstStyle/>
          <a:p>
            <a:r>
              <a:rPr lang="fr-FR" sz="4400" dirty="0"/>
              <a:t>Méthodes analogiques</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03E5C0F8-9E61-0716-C9D3-6A00C336CBA9}"/>
                  </a:ext>
                </a:extLst>
              </p:cNvPr>
              <p:cNvSpPr txBox="1"/>
              <p:nvPr/>
            </p:nvSpPr>
            <p:spPr>
              <a:xfrm>
                <a:off x="323529" y="1411112"/>
                <a:ext cx="5637004" cy="130561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2000" b="1" i="0" u="none" strike="noStrike" kern="120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Arial" panose="020B0604020202020204" pitchFamily="34" charset="0"/>
                  </a:rPr>
                  <a:t>La méthode des débits spécifiques</a:t>
                </a:r>
              </a:p>
              <a:p>
                <a:endParaRPr lang="fr-FR" sz="1800" i="1" dirty="0">
                  <a:effectLst/>
                  <a:latin typeface="Cambria Math" panose="02040503050406030204" pitchFamily="18" charset="0"/>
                  <a:ea typeface="Times New Roman" panose="02020603050405020304" pitchFamily="18" charset="0"/>
                  <a:cs typeface="Adobe Devanagari"/>
                </a:endParaRPr>
              </a:p>
              <a:p>
                <a:pPr/>
                <a14:m>
                  <m:oMathPara xmlns:m="http://schemas.openxmlformats.org/officeDocument/2006/math">
                    <m:oMathParaPr>
                      <m:jc m:val="centerGroup"/>
                    </m:oMathParaPr>
                    <m:oMath xmlns:m="http://schemas.openxmlformats.org/officeDocument/2006/math">
                      <m:sSub>
                        <m:sSubPr>
                          <m:ctrlPr>
                            <a:rPr lang="fr-FR" sz="2000" b="1" i="1" smtClean="0">
                              <a:effectLst/>
                              <a:latin typeface="Cambria Math" panose="02040503050406030204" pitchFamily="18" charset="0"/>
                              <a:ea typeface="Times New Roman" panose="02020603050405020304" pitchFamily="18" charset="0"/>
                              <a:cs typeface="Adobe Devanagari"/>
                            </a:rPr>
                          </m:ctrlPr>
                        </m:sSubPr>
                        <m:e>
                          <m:r>
                            <a:rPr lang="fr-FR" sz="2000" b="1" i="1">
                              <a:effectLst/>
                              <a:latin typeface="Cambria Math" panose="02040503050406030204" pitchFamily="18" charset="0"/>
                              <a:ea typeface="Times New Roman" panose="02020603050405020304" pitchFamily="18" charset="0"/>
                              <a:cs typeface="Adobe Devanagari"/>
                            </a:rPr>
                            <m:t>𝑸</m:t>
                          </m:r>
                        </m:e>
                        <m:sub>
                          <m:r>
                            <a:rPr lang="fr-FR" sz="2000" b="1" i="1">
                              <a:effectLst/>
                              <a:latin typeface="Cambria Math" panose="02040503050406030204" pitchFamily="18" charset="0"/>
                              <a:ea typeface="Times New Roman" panose="02020603050405020304" pitchFamily="18" charset="0"/>
                              <a:cs typeface="Adobe Devanagari"/>
                            </a:rPr>
                            <m:t>𝒎𝒂𝒙</m:t>
                          </m:r>
                          <m:r>
                            <a:rPr lang="fr-FR" sz="2000" b="1" i="1">
                              <a:effectLst/>
                              <a:latin typeface="Cambria Math" panose="02040503050406030204" pitchFamily="18" charset="0"/>
                              <a:ea typeface="Times New Roman" panose="02020603050405020304" pitchFamily="18" charset="0"/>
                              <a:cs typeface="Adobe Devanagari"/>
                            </a:rPr>
                            <m:t>𝟏</m:t>
                          </m:r>
                        </m:sub>
                      </m:sSub>
                      <m:d>
                        <m:dPr>
                          <m:ctrlPr>
                            <a:rPr lang="fr-FR" sz="2000" b="1" i="1">
                              <a:effectLst/>
                              <a:latin typeface="Cambria Math" panose="02040503050406030204" pitchFamily="18" charset="0"/>
                              <a:ea typeface="Times New Roman" panose="02020603050405020304" pitchFamily="18" charset="0"/>
                              <a:cs typeface="Adobe Devanagari"/>
                            </a:rPr>
                          </m:ctrlPr>
                        </m:dPr>
                        <m:e>
                          <m:r>
                            <a:rPr lang="fr-FR" sz="2000" b="1" i="1">
                              <a:effectLst/>
                              <a:latin typeface="Cambria Math" panose="02040503050406030204" pitchFamily="18" charset="0"/>
                              <a:ea typeface="Times New Roman" panose="02020603050405020304" pitchFamily="18" charset="0"/>
                              <a:cs typeface="Adobe Devanagari"/>
                            </a:rPr>
                            <m:t>𝑻</m:t>
                          </m:r>
                        </m:e>
                      </m:d>
                      <m:r>
                        <a:rPr lang="fr-FR" sz="2000" b="1" i="1">
                          <a:effectLst/>
                          <a:latin typeface="Cambria Math" panose="02040503050406030204" pitchFamily="18" charset="0"/>
                          <a:ea typeface="Times New Roman" panose="02020603050405020304" pitchFamily="18" charset="0"/>
                          <a:cs typeface="Adobe Devanagari"/>
                        </a:rPr>
                        <m:t>=</m:t>
                      </m:r>
                      <m:f>
                        <m:fPr>
                          <m:ctrlPr>
                            <a:rPr lang="fr-FR" sz="2000" b="1" i="1">
                              <a:effectLst/>
                              <a:latin typeface="Cambria Math" panose="02040503050406030204" pitchFamily="18" charset="0"/>
                              <a:ea typeface="Times New Roman" panose="02020603050405020304" pitchFamily="18" charset="0"/>
                              <a:cs typeface="Adobe Devanagari"/>
                            </a:rPr>
                          </m:ctrlPr>
                        </m:fPr>
                        <m:num>
                          <m:sSub>
                            <m:sSubPr>
                              <m:ctrlPr>
                                <a:rPr lang="fr-FR" sz="2000" b="1" i="1">
                                  <a:effectLst/>
                                  <a:latin typeface="Cambria Math" panose="02040503050406030204" pitchFamily="18" charset="0"/>
                                  <a:ea typeface="Times New Roman" panose="02020603050405020304" pitchFamily="18" charset="0"/>
                                  <a:cs typeface="Adobe Devanagari"/>
                                </a:rPr>
                              </m:ctrlPr>
                            </m:sSubPr>
                            <m:e>
                              <m:r>
                                <a:rPr lang="fr-FR" sz="2000" b="1" i="1">
                                  <a:effectLst/>
                                  <a:latin typeface="Cambria Math" panose="02040503050406030204" pitchFamily="18" charset="0"/>
                                  <a:ea typeface="Times New Roman" panose="02020603050405020304" pitchFamily="18" charset="0"/>
                                  <a:cs typeface="Adobe Devanagari"/>
                                </a:rPr>
                                <m:t>𝑺</m:t>
                              </m:r>
                            </m:e>
                            <m:sub>
                              <m:r>
                                <a:rPr lang="fr-FR" sz="2000" b="1" i="1">
                                  <a:effectLst/>
                                  <a:latin typeface="Cambria Math" panose="02040503050406030204" pitchFamily="18" charset="0"/>
                                  <a:ea typeface="Times New Roman" panose="02020603050405020304" pitchFamily="18" charset="0"/>
                                  <a:cs typeface="Adobe Devanagari"/>
                                </a:rPr>
                                <m:t>𝟏</m:t>
                              </m:r>
                            </m:sub>
                          </m:sSub>
                        </m:num>
                        <m:den>
                          <m:sSub>
                            <m:sSubPr>
                              <m:ctrlPr>
                                <a:rPr lang="fr-FR" sz="2000" b="1" i="1">
                                  <a:effectLst/>
                                  <a:latin typeface="Cambria Math" panose="02040503050406030204" pitchFamily="18" charset="0"/>
                                  <a:ea typeface="Times New Roman" panose="02020603050405020304" pitchFamily="18" charset="0"/>
                                  <a:cs typeface="Adobe Devanagari"/>
                                </a:rPr>
                              </m:ctrlPr>
                            </m:sSubPr>
                            <m:e>
                              <m:r>
                                <a:rPr lang="fr-FR" sz="2000" b="1" i="1">
                                  <a:effectLst/>
                                  <a:latin typeface="Cambria Math" panose="02040503050406030204" pitchFamily="18" charset="0"/>
                                  <a:ea typeface="Times New Roman" panose="02020603050405020304" pitchFamily="18" charset="0"/>
                                  <a:cs typeface="Adobe Devanagari"/>
                                </a:rPr>
                                <m:t>𝑺</m:t>
                              </m:r>
                            </m:e>
                            <m:sub>
                              <m:r>
                                <a:rPr lang="fr-FR" sz="2000" b="1" i="1">
                                  <a:effectLst/>
                                  <a:latin typeface="Cambria Math" panose="02040503050406030204" pitchFamily="18" charset="0"/>
                                  <a:ea typeface="Times New Roman" panose="02020603050405020304" pitchFamily="18" charset="0"/>
                                  <a:cs typeface="Adobe Devanagari"/>
                                </a:rPr>
                                <m:t>𝟐</m:t>
                              </m:r>
                            </m:sub>
                          </m:sSub>
                        </m:den>
                      </m:f>
                      <m:sSub>
                        <m:sSubPr>
                          <m:ctrlPr>
                            <a:rPr lang="fr-FR" sz="2000" b="1" i="1">
                              <a:effectLst/>
                              <a:latin typeface="Cambria Math" panose="02040503050406030204" pitchFamily="18" charset="0"/>
                              <a:ea typeface="Times New Roman" panose="02020603050405020304" pitchFamily="18" charset="0"/>
                              <a:cs typeface="Adobe Devanagari"/>
                            </a:rPr>
                          </m:ctrlPr>
                        </m:sSubPr>
                        <m:e>
                          <m:r>
                            <a:rPr lang="fr-FR" sz="2000" b="1" i="1">
                              <a:effectLst/>
                              <a:latin typeface="Cambria Math" panose="02040503050406030204" pitchFamily="18" charset="0"/>
                              <a:ea typeface="Times New Roman" panose="02020603050405020304" pitchFamily="18" charset="0"/>
                              <a:cs typeface="Adobe Devanagari"/>
                            </a:rPr>
                            <m:t>𝑸</m:t>
                          </m:r>
                        </m:e>
                        <m:sub>
                          <m:r>
                            <a:rPr lang="fr-FR" sz="2000" b="1" i="1">
                              <a:effectLst/>
                              <a:latin typeface="Cambria Math" panose="02040503050406030204" pitchFamily="18" charset="0"/>
                              <a:ea typeface="Times New Roman" panose="02020603050405020304" pitchFamily="18" charset="0"/>
                              <a:cs typeface="Adobe Devanagari"/>
                            </a:rPr>
                            <m:t>𝒎𝒂𝒙</m:t>
                          </m:r>
                          <m:r>
                            <a:rPr lang="fr-FR" sz="2000" b="1" i="1">
                              <a:effectLst/>
                              <a:latin typeface="Cambria Math" panose="02040503050406030204" pitchFamily="18" charset="0"/>
                              <a:ea typeface="Times New Roman" panose="02020603050405020304" pitchFamily="18" charset="0"/>
                              <a:cs typeface="Adobe Devanagari"/>
                            </a:rPr>
                            <m:t>𝟐</m:t>
                          </m:r>
                        </m:sub>
                      </m:sSub>
                      <m:r>
                        <a:rPr lang="fr-FR" sz="2000" b="1" i="1">
                          <a:effectLst/>
                          <a:latin typeface="Cambria Math" panose="02040503050406030204" pitchFamily="18" charset="0"/>
                          <a:ea typeface="Times New Roman" panose="02020603050405020304" pitchFamily="18" charset="0"/>
                          <a:cs typeface="Adobe Devanagari"/>
                        </a:rPr>
                        <m:t>(</m:t>
                      </m:r>
                      <m:r>
                        <a:rPr lang="fr-FR" sz="2000" b="1" i="1">
                          <a:effectLst/>
                          <a:latin typeface="Cambria Math" panose="02040503050406030204" pitchFamily="18" charset="0"/>
                          <a:ea typeface="Times New Roman" panose="02020603050405020304" pitchFamily="18" charset="0"/>
                          <a:cs typeface="Adobe Devanagari"/>
                        </a:rPr>
                        <m:t>𝑻</m:t>
                      </m:r>
                      <m:r>
                        <a:rPr lang="fr-FR" sz="2000" b="1" i="1">
                          <a:effectLst/>
                          <a:latin typeface="Cambria Math" panose="02040503050406030204" pitchFamily="18" charset="0"/>
                          <a:ea typeface="Times New Roman" panose="02020603050405020304" pitchFamily="18" charset="0"/>
                          <a:cs typeface="Adobe Devanagari"/>
                        </a:rPr>
                        <m:t>)</m:t>
                      </m:r>
                    </m:oMath>
                  </m:oMathPara>
                </a14:m>
                <a:endParaRPr lang="fr-FR" sz="2000" b="1" dirty="0"/>
              </a:p>
            </p:txBody>
          </p:sp>
        </mc:Choice>
        <mc:Fallback xmlns="">
          <p:sp>
            <p:nvSpPr>
              <p:cNvPr id="5" name="TextBox 4">
                <a:extLst>
                  <a:ext uri="{FF2B5EF4-FFF2-40B4-BE49-F238E27FC236}">
                    <a16:creationId xmlns:a16="http://schemas.microsoft.com/office/drawing/2014/main" id="{03E5C0F8-9E61-0716-C9D3-6A00C336CBA9}"/>
                  </a:ext>
                </a:extLst>
              </p:cNvPr>
              <p:cNvSpPr txBox="1">
                <a:spLocks noRot="1" noChangeAspect="1" noMove="1" noResize="1" noEditPoints="1" noAdjustHandles="1" noChangeArrowheads="1" noChangeShapeType="1" noTextEdit="1"/>
              </p:cNvSpPr>
              <p:nvPr/>
            </p:nvSpPr>
            <p:spPr>
              <a:xfrm>
                <a:off x="323529" y="1411112"/>
                <a:ext cx="5637004" cy="1305614"/>
              </a:xfrm>
              <a:prstGeom prst="rect">
                <a:avLst/>
              </a:prstGeom>
              <a:blipFill>
                <a:blip r:embed="rId3"/>
                <a:stretch>
                  <a:fillRect t="-2326"/>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EDB36A1-31CA-49B2-620B-8C7A3A8D789A}"/>
                  </a:ext>
                </a:extLst>
              </p:cNvPr>
              <p:cNvSpPr txBox="1"/>
              <p:nvPr/>
            </p:nvSpPr>
            <p:spPr>
              <a:xfrm>
                <a:off x="6259722" y="1411112"/>
                <a:ext cx="5637004" cy="163128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2000" b="1" i="0" u="none" strike="noStrike" kern="120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Arial" panose="020B0604020202020204" pitchFamily="34" charset="0"/>
                  </a:rPr>
                  <a:t>La méthode de </a:t>
                </a:r>
                <a:r>
                  <a:rPr kumimoji="0" lang="fr-FR" sz="2000" b="1" i="0" u="none" strike="noStrike" kern="1200" cap="none" spc="0" normalizeH="0" baseline="0" noProof="0" dirty="0" err="1">
                    <a:ln>
                      <a:noFill/>
                    </a:ln>
                    <a:solidFill>
                      <a:prstClr val="black"/>
                    </a:solidFill>
                    <a:effectLst/>
                    <a:uLnTx/>
                    <a:uFillTx/>
                    <a:latin typeface="Times New Roman" panose="02020603050405020304" pitchFamily="18" charset="0"/>
                    <a:ea typeface="Times New Roman" panose="02020603050405020304" pitchFamily="18" charset="0"/>
                    <a:cs typeface="Arial" panose="020B0604020202020204" pitchFamily="34" charset="0"/>
                  </a:rPr>
                  <a:t>Francou</a:t>
                </a:r>
                <a:r>
                  <a:rPr kumimoji="0" lang="fr-FR" sz="2000" b="1" i="0" u="none" strike="noStrike" kern="120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Arial" panose="020B0604020202020204" pitchFamily="34" charset="0"/>
                  </a:rPr>
                  <a:t>-Rodier</a:t>
                </a:r>
              </a:p>
              <a:p>
                <a:endParaRPr lang="fr-FR" dirty="0"/>
              </a:p>
              <a:p>
                <a:pPr/>
                <a14:m>
                  <m:oMathPara xmlns:m="http://schemas.openxmlformats.org/officeDocument/2006/math">
                    <m:oMathParaPr>
                      <m:jc m:val="centerGroup"/>
                    </m:oMathParaPr>
                    <m:oMath xmlns:m="http://schemas.openxmlformats.org/officeDocument/2006/math">
                      <m:sSub>
                        <m:sSubPr>
                          <m:ctrlPr>
                            <a:rPr lang="fr-FR" sz="1800" b="1" i="1" smtClean="0">
                              <a:effectLst/>
                              <a:latin typeface="Cambria Math" panose="02040503050406030204" pitchFamily="18" charset="0"/>
                              <a:ea typeface="Times New Roman" panose="02020603050405020304" pitchFamily="18" charset="0"/>
                              <a:cs typeface="Arial" panose="020B0604020202020204" pitchFamily="34" charset="0"/>
                            </a:rPr>
                          </m:ctrlPr>
                        </m:sSubPr>
                        <m:e>
                          <m:r>
                            <a:rPr lang="fr-FR" sz="1800" b="1" i="1">
                              <a:effectLst/>
                              <a:latin typeface="Cambria Math" panose="02040503050406030204" pitchFamily="18" charset="0"/>
                              <a:ea typeface="Times New Roman" panose="02020603050405020304" pitchFamily="18" charset="0"/>
                              <a:cs typeface="Arial" panose="020B0604020202020204" pitchFamily="34" charset="0"/>
                            </a:rPr>
                            <m:t>𝑸</m:t>
                          </m:r>
                        </m:e>
                        <m:sub>
                          <m:r>
                            <a:rPr lang="fr-FR" sz="1800" b="1" i="1">
                              <a:effectLst/>
                              <a:latin typeface="Cambria Math" panose="02040503050406030204" pitchFamily="18" charset="0"/>
                              <a:ea typeface="Times New Roman" panose="02020603050405020304" pitchFamily="18" charset="0"/>
                              <a:cs typeface="Arial" panose="020B0604020202020204" pitchFamily="34" charset="0"/>
                            </a:rPr>
                            <m:t>𝒎𝒂𝒙</m:t>
                          </m:r>
                          <m:r>
                            <a:rPr lang="fr-FR" sz="1800" b="1" i="1">
                              <a:effectLst/>
                              <a:latin typeface="Cambria Math" panose="02040503050406030204" pitchFamily="18" charset="0"/>
                              <a:ea typeface="Times New Roman" panose="02020603050405020304" pitchFamily="18" charset="0"/>
                              <a:cs typeface="Arial" panose="020B0604020202020204" pitchFamily="34" charset="0"/>
                            </a:rPr>
                            <m:t>𝟏</m:t>
                          </m:r>
                        </m:sub>
                      </m:sSub>
                      <m:d>
                        <m:dPr>
                          <m:ctrlPr>
                            <a:rPr lang="fr-FR" sz="1800" b="1" i="1">
                              <a:effectLst/>
                              <a:latin typeface="Cambria Math" panose="02040503050406030204" pitchFamily="18" charset="0"/>
                              <a:ea typeface="Times New Roman" panose="02020603050405020304" pitchFamily="18" charset="0"/>
                              <a:cs typeface="Arial" panose="020B0604020202020204" pitchFamily="34" charset="0"/>
                            </a:rPr>
                          </m:ctrlPr>
                        </m:dPr>
                        <m:e>
                          <m:r>
                            <a:rPr lang="fr-FR" sz="1800" b="1" i="1">
                              <a:effectLst/>
                              <a:latin typeface="Cambria Math" panose="02040503050406030204" pitchFamily="18" charset="0"/>
                              <a:ea typeface="Times New Roman" panose="02020603050405020304" pitchFamily="18" charset="0"/>
                              <a:cs typeface="Arial" panose="020B0604020202020204" pitchFamily="34" charset="0"/>
                            </a:rPr>
                            <m:t>𝑻</m:t>
                          </m:r>
                        </m:e>
                      </m:d>
                      <m:r>
                        <a:rPr lang="fr-FR" sz="1800" b="1" i="1">
                          <a:effectLst/>
                          <a:latin typeface="Cambria Math" panose="02040503050406030204" pitchFamily="18" charset="0"/>
                          <a:ea typeface="Times New Roman" panose="02020603050405020304" pitchFamily="18" charset="0"/>
                          <a:cs typeface="Arial" panose="020B0604020202020204" pitchFamily="34" charset="0"/>
                        </a:rPr>
                        <m:t>=</m:t>
                      </m:r>
                      <m:sSub>
                        <m:sSubPr>
                          <m:ctrlPr>
                            <a:rPr lang="fr-FR" sz="1800" b="1" i="1">
                              <a:effectLst/>
                              <a:latin typeface="Cambria Math" panose="02040503050406030204" pitchFamily="18" charset="0"/>
                              <a:ea typeface="Times New Roman" panose="02020603050405020304" pitchFamily="18" charset="0"/>
                              <a:cs typeface="Arial" panose="020B0604020202020204" pitchFamily="34" charset="0"/>
                            </a:rPr>
                          </m:ctrlPr>
                        </m:sSubPr>
                        <m:e>
                          <m:r>
                            <a:rPr lang="fr-FR" sz="1800" b="1" i="1">
                              <a:effectLst/>
                              <a:latin typeface="Cambria Math" panose="02040503050406030204" pitchFamily="18" charset="0"/>
                              <a:ea typeface="Times New Roman" panose="02020603050405020304" pitchFamily="18" charset="0"/>
                              <a:cs typeface="Arial" panose="020B0604020202020204" pitchFamily="34" charset="0"/>
                            </a:rPr>
                            <m:t>𝑸</m:t>
                          </m:r>
                        </m:e>
                        <m:sub>
                          <m:r>
                            <a:rPr lang="fr-FR" sz="1800" b="1" i="1">
                              <a:effectLst/>
                              <a:latin typeface="Cambria Math" panose="02040503050406030204" pitchFamily="18" charset="0"/>
                              <a:ea typeface="Times New Roman" panose="02020603050405020304" pitchFamily="18" charset="0"/>
                              <a:cs typeface="Arial" panose="020B0604020202020204" pitchFamily="34" charset="0"/>
                            </a:rPr>
                            <m:t>𝒎𝒂𝒙</m:t>
                          </m:r>
                          <m:r>
                            <a:rPr lang="fr-FR" sz="1800" b="1" i="1">
                              <a:effectLst/>
                              <a:latin typeface="Cambria Math" panose="02040503050406030204" pitchFamily="18" charset="0"/>
                              <a:ea typeface="Times New Roman" panose="02020603050405020304" pitchFamily="18" charset="0"/>
                              <a:cs typeface="Arial" panose="020B0604020202020204" pitchFamily="34" charset="0"/>
                            </a:rPr>
                            <m:t>𝟐</m:t>
                          </m:r>
                        </m:sub>
                      </m:sSub>
                      <m:r>
                        <a:rPr lang="fr-FR" sz="1800" b="1" i="1">
                          <a:effectLst/>
                          <a:latin typeface="Cambria Math" panose="02040503050406030204" pitchFamily="18" charset="0"/>
                          <a:ea typeface="Times New Roman" panose="02020603050405020304" pitchFamily="18" charset="0"/>
                          <a:cs typeface="Arial" panose="020B0604020202020204" pitchFamily="34" charset="0"/>
                        </a:rPr>
                        <m:t>(</m:t>
                      </m:r>
                      <m:r>
                        <a:rPr lang="fr-FR" sz="1800" b="1" i="1">
                          <a:effectLst/>
                          <a:latin typeface="Cambria Math" panose="02040503050406030204" pitchFamily="18" charset="0"/>
                          <a:ea typeface="Times New Roman" panose="02020603050405020304" pitchFamily="18" charset="0"/>
                          <a:cs typeface="Arial" panose="020B0604020202020204" pitchFamily="34" charset="0"/>
                        </a:rPr>
                        <m:t>𝑻</m:t>
                      </m:r>
                      <m:r>
                        <a:rPr lang="fr-FR" sz="1800" b="1" i="1">
                          <a:effectLst/>
                          <a:latin typeface="Cambria Math" panose="02040503050406030204" pitchFamily="18" charset="0"/>
                          <a:ea typeface="Times New Roman" panose="02020603050405020304" pitchFamily="18" charset="0"/>
                          <a:cs typeface="Arial" panose="020B0604020202020204" pitchFamily="34" charset="0"/>
                        </a:rPr>
                        <m:t>)×</m:t>
                      </m:r>
                      <m:sSup>
                        <m:sSupPr>
                          <m:ctrlPr>
                            <a:rPr lang="fr-FR" sz="1800" b="1" i="1">
                              <a:effectLst/>
                              <a:latin typeface="Cambria Math" panose="02040503050406030204" pitchFamily="18" charset="0"/>
                              <a:ea typeface="Times New Roman" panose="02020603050405020304" pitchFamily="18" charset="0"/>
                              <a:cs typeface="Arial" panose="020B0604020202020204" pitchFamily="34" charset="0"/>
                            </a:rPr>
                          </m:ctrlPr>
                        </m:sSupPr>
                        <m:e>
                          <m:d>
                            <m:dPr>
                              <m:ctrlPr>
                                <a:rPr lang="fr-FR" sz="1800" b="1" i="1">
                                  <a:effectLst/>
                                  <a:latin typeface="Cambria Math" panose="02040503050406030204" pitchFamily="18" charset="0"/>
                                  <a:ea typeface="Times New Roman" panose="02020603050405020304" pitchFamily="18" charset="0"/>
                                  <a:cs typeface="Arial" panose="020B0604020202020204" pitchFamily="34" charset="0"/>
                                </a:rPr>
                              </m:ctrlPr>
                            </m:dPr>
                            <m:e>
                              <m:f>
                                <m:fPr>
                                  <m:ctrlPr>
                                    <a:rPr lang="fr-FR" sz="1800" b="1" i="1">
                                      <a:effectLst/>
                                      <a:latin typeface="Cambria Math" panose="02040503050406030204" pitchFamily="18" charset="0"/>
                                      <a:ea typeface="Times New Roman" panose="02020603050405020304" pitchFamily="18" charset="0"/>
                                      <a:cs typeface="Arial" panose="020B0604020202020204" pitchFamily="34" charset="0"/>
                                    </a:rPr>
                                  </m:ctrlPr>
                                </m:fPr>
                                <m:num>
                                  <m:sSub>
                                    <m:sSubPr>
                                      <m:ctrlPr>
                                        <a:rPr lang="fr-FR" sz="1800" b="1" i="1">
                                          <a:effectLst/>
                                          <a:latin typeface="Cambria Math" panose="02040503050406030204" pitchFamily="18" charset="0"/>
                                          <a:ea typeface="Times New Roman" panose="02020603050405020304" pitchFamily="18" charset="0"/>
                                          <a:cs typeface="Arial" panose="020B0604020202020204" pitchFamily="34" charset="0"/>
                                        </a:rPr>
                                      </m:ctrlPr>
                                    </m:sSubPr>
                                    <m:e>
                                      <m:r>
                                        <a:rPr lang="fr-FR" sz="1800" b="1" i="1">
                                          <a:effectLst/>
                                          <a:latin typeface="Cambria Math" panose="02040503050406030204" pitchFamily="18" charset="0"/>
                                          <a:ea typeface="Times New Roman" panose="02020603050405020304" pitchFamily="18" charset="0"/>
                                          <a:cs typeface="Arial" panose="020B0604020202020204" pitchFamily="34" charset="0"/>
                                        </a:rPr>
                                        <m:t>𝑺</m:t>
                                      </m:r>
                                    </m:e>
                                    <m:sub>
                                      <m:r>
                                        <a:rPr lang="fr-FR" sz="1800" b="1" i="1">
                                          <a:effectLst/>
                                          <a:latin typeface="Cambria Math" panose="02040503050406030204" pitchFamily="18" charset="0"/>
                                          <a:ea typeface="Times New Roman" panose="02020603050405020304" pitchFamily="18" charset="0"/>
                                          <a:cs typeface="Arial" panose="020B0604020202020204" pitchFamily="34" charset="0"/>
                                        </a:rPr>
                                        <m:t>𝟏</m:t>
                                      </m:r>
                                    </m:sub>
                                  </m:sSub>
                                </m:num>
                                <m:den>
                                  <m:sSub>
                                    <m:sSubPr>
                                      <m:ctrlPr>
                                        <a:rPr lang="fr-FR" sz="1800" b="1" i="1">
                                          <a:effectLst/>
                                          <a:latin typeface="Cambria Math" panose="02040503050406030204" pitchFamily="18" charset="0"/>
                                          <a:ea typeface="Times New Roman" panose="02020603050405020304" pitchFamily="18" charset="0"/>
                                          <a:cs typeface="Arial" panose="020B0604020202020204" pitchFamily="34" charset="0"/>
                                        </a:rPr>
                                      </m:ctrlPr>
                                    </m:sSubPr>
                                    <m:e>
                                      <m:r>
                                        <a:rPr lang="fr-FR" sz="1800" b="1" i="1">
                                          <a:effectLst/>
                                          <a:latin typeface="Cambria Math" panose="02040503050406030204" pitchFamily="18" charset="0"/>
                                          <a:ea typeface="Times New Roman" panose="02020603050405020304" pitchFamily="18" charset="0"/>
                                          <a:cs typeface="Arial" panose="020B0604020202020204" pitchFamily="34" charset="0"/>
                                        </a:rPr>
                                        <m:t>𝑺</m:t>
                                      </m:r>
                                    </m:e>
                                    <m:sub>
                                      <m:r>
                                        <a:rPr lang="fr-FR" sz="1800" b="1" i="1">
                                          <a:effectLst/>
                                          <a:latin typeface="Cambria Math" panose="02040503050406030204" pitchFamily="18" charset="0"/>
                                          <a:ea typeface="Times New Roman" panose="02020603050405020304" pitchFamily="18" charset="0"/>
                                          <a:cs typeface="Arial" panose="020B0604020202020204" pitchFamily="34" charset="0"/>
                                        </a:rPr>
                                        <m:t>𝟐</m:t>
                                      </m:r>
                                    </m:sub>
                                  </m:sSub>
                                </m:den>
                              </m:f>
                            </m:e>
                          </m:d>
                        </m:e>
                        <m:sup>
                          <m:r>
                            <a:rPr lang="fr-FR" sz="1800" b="1" i="1">
                              <a:effectLst/>
                              <a:latin typeface="Cambria Math" panose="02040503050406030204" pitchFamily="18" charset="0"/>
                              <a:ea typeface="Times New Roman" panose="02020603050405020304" pitchFamily="18" charset="0"/>
                              <a:cs typeface="Arial" panose="020B0604020202020204" pitchFamily="34" charset="0"/>
                            </a:rPr>
                            <m:t>𝟏</m:t>
                          </m:r>
                          <m:r>
                            <a:rPr lang="fr-FR" sz="1800" b="1" i="1">
                              <a:effectLst/>
                              <a:latin typeface="Cambria Math" panose="02040503050406030204" pitchFamily="18" charset="0"/>
                              <a:ea typeface="Times New Roman" panose="02020603050405020304" pitchFamily="18" charset="0"/>
                              <a:cs typeface="Arial" panose="020B0604020202020204" pitchFamily="34" charset="0"/>
                            </a:rPr>
                            <m:t>−</m:t>
                          </m:r>
                          <m:r>
                            <a:rPr lang="fr-FR" sz="1800" b="1" i="1">
                              <a:effectLst/>
                              <a:latin typeface="Cambria Math" panose="02040503050406030204" pitchFamily="18" charset="0"/>
                              <a:ea typeface="Times New Roman" panose="02020603050405020304" pitchFamily="18" charset="0"/>
                              <a:cs typeface="Arial" panose="020B0604020202020204" pitchFamily="34" charset="0"/>
                            </a:rPr>
                            <m:t>𝟎</m:t>
                          </m:r>
                          <m:r>
                            <a:rPr lang="fr-FR" sz="1800" b="1" i="1">
                              <a:effectLst/>
                              <a:latin typeface="Cambria Math" panose="02040503050406030204" pitchFamily="18" charset="0"/>
                              <a:ea typeface="Times New Roman" panose="02020603050405020304" pitchFamily="18" charset="0"/>
                              <a:cs typeface="Arial" panose="020B0604020202020204" pitchFamily="34" charset="0"/>
                            </a:rPr>
                            <m:t>.</m:t>
                          </m:r>
                          <m:r>
                            <a:rPr lang="fr-FR" sz="1800" b="1" i="1">
                              <a:effectLst/>
                              <a:latin typeface="Cambria Math" panose="02040503050406030204" pitchFamily="18" charset="0"/>
                              <a:ea typeface="Times New Roman" panose="02020603050405020304" pitchFamily="18" charset="0"/>
                              <a:cs typeface="Arial" panose="020B0604020202020204" pitchFamily="34" charset="0"/>
                            </a:rPr>
                            <m:t>𝟏</m:t>
                          </m:r>
                          <m:r>
                            <a:rPr lang="fr-FR" sz="1800" b="1" i="1">
                              <a:effectLst/>
                              <a:latin typeface="Cambria Math" panose="02040503050406030204" pitchFamily="18" charset="0"/>
                              <a:ea typeface="Times New Roman" panose="02020603050405020304" pitchFamily="18" charset="0"/>
                              <a:cs typeface="Arial" panose="020B0604020202020204" pitchFamily="34" charset="0"/>
                            </a:rPr>
                            <m:t>𝑲</m:t>
                          </m:r>
                        </m:sup>
                      </m:sSup>
                    </m:oMath>
                  </m:oMathPara>
                </a14:m>
                <a:endParaRPr lang="fr-FR" sz="1800" b="1" dirty="0">
                  <a:effectLst/>
                  <a:latin typeface="Calibri" panose="020F0502020204030204" pitchFamily="34" charset="0"/>
                  <a:ea typeface="Calibri" panose="020F0502020204030204" pitchFamily="34" charset="0"/>
                  <a:cs typeface="Arial" panose="020B0604020202020204" pitchFamily="34" charset="0"/>
                </a:endParaRPr>
              </a:p>
              <a:p>
                <a:endParaRPr lang="fr-FR" dirty="0"/>
              </a:p>
            </p:txBody>
          </p:sp>
        </mc:Choice>
        <mc:Fallback xmlns="">
          <p:sp>
            <p:nvSpPr>
              <p:cNvPr id="6" name="TextBox 5">
                <a:extLst>
                  <a:ext uri="{FF2B5EF4-FFF2-40B4-BE49-F238E27FC236}">
                    <a16:creationId xmlns:a16="http://schemas.microsoft.com/office/drawing/2014/main" id="{8EDB36A1-31CA-49B2-620B-8C7A3A8D789A}"/>
                  </a:ext>
                </a:extLst>
              </p:cNvPr>
              <p:cNvSpPr txBox="1">
                <a:spLocks noRot="1" noChangeAspect="1" noMove="1" noResize="1" noEditPoints="1" noAdjustHandles="1" noChangeArrowheads="1" noChangeShapeType="1" noTextEdit="1"/>
              </p:cNvSpPr>
              <p:nvPr/>
            </p:nvSpPr>
            <p:spPr>
              <a:xfrm>
                <a:off x="6259722" y="1411112"/>
                <a:ext cx="5637004" cy="1631280"/>
              </a:xfrm>
              <a:prstGeom prst="rect">
                <a:avLst/>
              </a:prstGeom>
              <a:blipFill>
                <a:blip r:embed="rId4"/>
                <a:stretch>
                  <a:fillRect t="-1866"/>
                </a:stretch>
              </a:blipFill>
            </p:spPr>
            <p:txBody>
              <a:bodyPr/>
              <a:lstStyle/>
              <a:p>
                <a:r>
                  <a:rPr lang="fr-FR">
                    <a:noFill/>
                  </a:rPr>
                  <a:t> </a:t>
                </a:r>
              </a:p>
            </p:txBody>
          </p:sp>
        </mc:Fallback>
      </mc:AlternateContent>
      <p:cxnSp>
        <p:nvCxnSpPr>
          <p:cNvPr id="8" name="Straight Connector 7">
            <a:extLst>
              <a:ext uri="{FF2B5EF4-FFF2-40B4-BE49-F238E27FC236}">
                <a16:creationId xmlns:a16="http://schemas.microsoft.com/office/drawing/2014/main" id="{5A545097-5DE7-DEDF-FFAA-EB875FAEC987}"/>
              </a:ext>
            </a:extLst>
          </p:cNvPr>
          <p:cNvCxnSpPr>
            <a:cxnSpLocks/>
          </p:cNvCxnSpPr>
          <p:nvPr/>
        </p:nvCxnSpPr>
        <p:spPr>
          <a:xfrm>
            <a:off x="6110127" y="1411112"/>
            <a:ext cx="0" cy="1761066"/>
          </a:xfrm>
          <a:prstGeom prst="line">
            <a:avLst/>
          </a:prstGeom>
          <a:ln>
            <a:solidFill>
              <a:schemeClr val="tx2">
                <a:lumMod val="60000"/>
                <a:lumOff val="40000"/>
              </a:scheme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AFDB573D-328D-EE28-6E18-207BF99D9D82}"/>
                  </a:ext>
                </a:extLst>
              </p:cNvPr>
              <p:cNvSpPr txBox="1"/>
              <p:nvPr/>
            </p:nvSpPr>
            <p:spPr>
              <a:xfrm>
                <a:off x="427209" y="3260288"/>
                <a:ext cx="11490321" cy="3310393"/>
              </a:xfrm>
              <a:prstGeom prst="rect">
                <a:avLst/>
              </a:prstGeom>
              <a:noFill/>
            </p:spPr>
            <p:txBody>
              <a:bodyPr wrap="square" rtlCol="0">
                <a:spAutoFit/>
              </a:bodyPr>
              <a:lstStyle/>
              <a:p>
                <a:pPr marL="342900" lvl="0" indent="-342900" algn="just" rtl="0">
                  <a:lnSpc>
                    <a:spcPct val="150000"/>
                  </a:lnSpc>
                  <a:buFont typeface="Symbol" panose="05050102010706020507" pitchFamily="18" charset="2"/>
                  <a:buChar char=""/>
                </a:pPr>
                <a:r>
                  <a:rPr lang="fr-FR" sz="1800" dirty="0">
                    <a:effectLst/>
                    <a:latin typeface="Adobe Devanagari"/>
                    <a:ea typeface="Times New Roman" panose="02020603050405020304" pitchFamily="18" charset="0"/>
                    <a:cs typeface="Arial" panose="020B0604020202020204" pitchFamily="34" charset="0"/>
                  </a:rPr>
                  <a:t>Qmax1(T) : le débit de crue de projet d’une période de retour T en m3/s ;</a:t>
                </a:r>
                <a:endParaRPr lang="fr-FR" sz="18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just">
                  <a:lnSpc>
                    <a:spcPct val="150000"/>
                  </a:lnSpc>
                  <a:buFont typeface="Symbol" panose="05050102010706020507" pitchFamily="18" charset="2"/>
                  <a:buChar char=""/>
                </a:pPr>
                <a:r>
                  <a:rPr lang="fr-FR" sz="1800" dirty="0">
                    <a:effectLst/>
                    <a:latin typeface="Adobe Devanagari"/>
                    <a:ea typeface="Times New Roman" panose="02020603050405020304" pitchFamily="18" charset="0"/>
                    <a:cs typeface="Arial" panose="020B0604020202020204" pitchFamily="34" charset="0"/>
                  </a:rPr>
                  <a:t>S1 : la surface du bassin B1 en Km2 ;</a:t>
                </a:r>
                <a:endParaRPr lang="fr-FR" sz="18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just">
                  <a:lnSpc>
                    <a:spcPct val="150000"/>
                  </a:lnSpc>
                  <a:buFont typeface="Symbol" panose="05050102010706020507" pitchFamily="18" charset="2"/>
                  <a:buChar char=""/>
                </a:pPr>
                <a:r>
                  <a:rPr lang="fr-FR" sz="1800" dirty="0">
                    <a:effectLst/>
                    <a:latin typeface="Adobe Devanagari"/>
                    <a:ea typeface="Times New Roman" panose="02020603050405020304" pitchFamily="18" charset="0"/>
                    <a:cs typeface="Arial" panose="020B0604020202020204" pitchFamily="34" charset="0"/>
                  </a:rPr>
                  <a:t>Qmax2(T) : le débit de crue de projet d’une période de retour T déterminé par ajustement statistique en m3/s.;</a:t>
                </a:r>
                <a:endParaRPr lang="fr-FR" sz="18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just">
                  <a:lnSpc>
                    <a:spcPct val="150000"/>
                  </a:lnSpc>
                  <a:spcAft>
                    <a:spcPts val="800"/>
                  </a:spcAft>
                  <a:buFont typeface="Symbol" panose="05050102010706020507" pitchFamily="18" charset="2"/>
                  <a:buChar char=""/>
                </a:pPr>
                <a:r>
                  <a:rPr lang="fr-FR" sz="1800" dirty="0">
                    <a:effectLst/>
                    <a:latin typeface="Adobe Devanagari"/>
                    <a:ea typeface="Times New Roman" panose="02020603050405020304" pitchFamily="18" charset="0"/>
                    <a:cs typeface="Arial" panose="020B0604020202020204" pitchFamily="34" charset="0"/>
                  </a:rPr>
                  <a:t>S2 : la surface du bassin B2 en Km2 ;</a:t>
                </a:r>
                <a:endParaRPr lang="fr-FR" sz="1800" dirty="0">
                  <a:effectLst/>
                  <a:latin typeface="Calibri" panose="020F0502020204030204" pitchFamily="34" charset="0"/>
                  <a:ea typeface="Calibri" panose="020F0502020204030204" pitchFamily="34" charset="0"/>
                  <a:cs typeface="Arial" panose="020B0604020202020204" pitchFamily="34" charset="0"/>
                </a:endParaRPr>
              </a:p>
              <a:p>
                <a:pPr algn="just">
                  <a:lnSpc>
                    <a:spcPct val="150000"/>
                  </a:lnSpc>
                  <a:spcAft>
                    <a:spcPts val="800"/>
                  </a:spcAft>
                </a:pPr>
                <a:r>
                  <a:rPr lang="fr-FR" sz="1800" dirty="0">
                    <a:effectLst/>
                    <a:latin typeface="Adobe Devanagari"/>
                    <a:ea typeface="Times New Roman" panose="02020603050405020304" pitchFamily="18" charset="0"/>
                    <a:cs typeface="Arial" panose="020B0604020202020204" pitchFamily="34" charset="0"/>
                  </a:rPr>
                  <a:t>Le paramètre K peut être estimé pour le bassin jaugé par la formule suivante :</a:t>
                </a:r>
                <a:r>
                  <a:rPr lang="fr-FR" dirty="0">
                    <a:latin typeface="Calibri" panose="020F0502020204030204" pitchFamily="34" charset="0"/>
                    <a:ea typeface="Calibri" panose="020F0502020204030204" pitchFamily="34" charset="0"/>
                    <a:cs typeface="Arial" panose="020B0604020202020204" pitchFamily="34" charset="0"/>
                  </a:rPr>
                  <a:t>      </a:t>
                </a:r>
                <a14:m>
                  <m:oMath xmlns:m="http://schemas.openxmlformats.org/officeDocument/2006/math">
                    <m:r>
                      <a:rPr lang="fr-FR" sz="1800" b="1" i="1">
                        <a:effectLst/>
                        <a:latin typeface="Cambria Math" panose="02040503050406030204" pitchFamily="18" charset="0"/>
                        <a:ea typeface="Times New Roman" panose="02020603050405020304" pitchFamily="18" charset="0"/>
                        <a:cs typeface="Arial" panose="020B0604020202020204" pitchFamily="34" charset="0"/>
                      </a:rPr>
                      <m:t>𝑲</m:t>
                    </m:r>
                    <m:r>
                      <a:rPr lang="fr-FR" sz="1800" b="1" i="1">
                        <a:effectLst/>
                        <a:latin typeface="Cambria Math" panose="02040503050406030204" pitchFamily="18" charset="0"/>
                        <a:ea typeface="Times New Roman" panose="02020603050405020304" pitchFamily="18" charset="0"/>
                        <a:cs typeface="Arial" panose="020B0604020202020204" pitchFamily="34" charset="0"/>
                      </a:rPr>
                      <m:t>=</m:t>
                    </m:r>
                    <m:r>
                      <a:rPr lang="fr-FR" sz="1800" b="1" i="1">
                        <a:effectLst/>
                        <a:latin typeface="Cambria Math" panose="02040503050406030204" pitchFamily="18" charset="0"/>
                        <a:ea typeface="Times New Roman" panose="02020603050405020304" pitchFamily="18" charset="0"/>
                        <a:cs typeface="Arial" panose="020B0604020202020204" pitchFamily="34" charset="0"/>
                      </a:rPr>
                      <m:t>𝟏𝟎</m:t>
                    </m:r>
                    <m:r>
                      <a:rPr lang="fr-FR" sz="1800" b="1" i="1">
                        <a:effectLst/>
                        <a:latin typeface="Cambria Math" panose="02040503050406030204" pitchFamily="18" charset="0"/>
                        <a:ea typeface="Times New Roman" panose="02020603050405020304" pitchFamily="18" charset="0"/>
                        <a:cs typeface="Arial" panose="020B0604020202020204" pitchFamily="34" charset="0"/>
                      </a:rPr>
                      <m:t>×</m:t>
                    </m:r>
                    <m:d>
                      <m:dPr>
                        <m:ctrlPr>
                          <a:rPr lang="fr-FR" sz="1800" b="1" i="1">
                            <a:effectLst/>
                            <a:latin typeface="Cambria Math" panose="02040503050406030204" pitchFamily="18" charset="0"/>
                            <a:ea typeface="Times New Roman" panose="02020603050405020304" pitchFamily="18" charset="0"/>
                            <a:cs typeface="Arial" panose="020B0604020202020204" pitchFamily="34" charset="0"/>
                          </a:rPr>
                        </m:ctrlPr>
                      </m:dPr>
                      <m:e>
                        <m:r>
                          <a:rPr lang="fr-FR" sz="1800" b="1" i="1">
                            <a:effectLst/>
                            <a:latin typeface="Cambria Math" panose="02040503050406030204" pitchFamily="18" charset="0"/>
                            <a:ea typeface="Times New Roman" panose="02020603050405020304" pitchFamily="18" charset="0"/>
                            <a:cs typeface="Arial" panose="020B0604020202020204" pitchFamily="34" charset="0"/>
                          </a:rPr>
                          <m:t>𝟏</m:t>
                        </m:r>
                        <m:r>
                          <a:rPr lang="fr-FR" sz="1800" b="1" i="1">
                            <a:effectLst/>
                            <a:latin typeface="Cambria Math" panose="02040503050406030204" pitchFamily="18" charset="0"/>
                            <a:ea typeface="Times New Roman" panose="02020603050405020304" pitchFamily="18" charset="0"/>
                            <a:cs typeface="Arial" panose="020B0604020202020204" pitchFamily="34" charset="0"/>
                          </a:rPr>
                          <m:t>−</m:t>
                        </m:r>
                        <m:f>
                          <m:fPr>
                            <m:ctrlPr>
                              <a:rPr lang="fr-FR" sz="1800" b="1" i="1">
                                <a:effectLst/>
                                <a:latin typeface="Cambria Math" panose="02040503050406030204" pitchFamily="18" charset="0"/>
                                <a:ea typeface="Times New Roman" panose="02020603050405020304" pitchFamily="18" charset="0"/>
                                <a:cs typeface="Arial" panose="020B0604020202020204" pitchFamily="34" charset="0"/>
                              </a:rPr>
                            </m:ctrlPr>
                          </m:fPr>
                          <m:num>
                            <m:r>
                              <a:rPr lang="fr-FR" sz="1800" b="1" i="1">
                                <a:effectLst/>
                                <a:latin typeface="Cambria Math" panose="02040503050406030204" pitchFamily="18" charset="0"/>
                                <a:ea typeface="Times New Roman" panose="02020603050405020304" pitchFamily="18" charset="0"/>
                                <a:cs typeface="Arial" panose="020B0604020202020204" pitchFamily="34" charset="0"/>
                              </a:rPr>
                              <m:t>𝐥𝐧</m:t>
                            </m:r>
                            <m:r>
                              <a:rPr lang="fr-FR" sz="1800" b="1">
                                <a:effectLst/>
                                <a:latin typeface="Cambria Math" panose="02040503050406030204" pitchFamily="18" charset="0"/>
                                <a:ea typeface="Times New Roman" panose="02020603050405020304" pitchFamily="18" charset="0"/>
                                <a:cs typeface="Arial" panose="020B0604020202020204" pitchFamily="34" charset="0"/>
                              </a:rPr>
                              <m:t>⁡</m:t>
                            </m:r>
                            <m:f>
                              <m:fPr>
                                <m:ctrlPr>
                                  <a:rPr lang="fr-FR" sz="1800" b="1" i="1">
                                    <a:effectLst/>
                                    <a:latin typeface="Cambria Math" panose="02040503050406030204" pitchFamily="18" charset="0"/>
                                    <a:ea typeface="Times New Roman" panose="02020603050405020304" pitchFamily="18" charset="0"/>
                                    <a:cs typeface="Arial" panose="020B0604020202020204" pitchFamily="34" charset="0"/>
                                  </a:rPr>
                                </m:ctrlPr>
                              </m:fPr>
                              <m:num>
                                <m:sSub>
                                  <m:sSubPr>
                                    <m:ctrlPr>
                                      <a:rPr lang="fr-FR" sz="1800" b="1" i="1">
                                        <a:effectLst/>
                                        <a:latin typeface="Cambria Math" panose="02040503050406030204" pitchFamily="18" charset="0"/>
                                        <a:ea typeface="Times New Roman" panose="02020603050405020304" pitchFamily="18" charset="0"/>
                                        <a:cs typeface="Arial" panose="020B0604020202020204" pitchFamily="34" charset="0"/>
                                      </a:rPr>
                                    </m:ctrlPr>
                                  </m:sSubPr>
                                  <m:e>
                                    <m:r>
                                      <a:rPr lang="fr-FR" sz="1800" b="1" i="1">
                                        <a:effectLst/>
                                        <a:latin typeface="Cambria Math" panose="02040503050406030204" pitchFamily="18" charset="0"/>
                                        <a:ea typeface="Times New Roman" panose="02020603050405020304" pitchFamily="18" charset="0"/>
                                        <a:cs typeface="Arial" panose="020B0604020202020204" pitchFamily="34" charset="0"/>
                                      </a:rPr>
                                      <m:t>𝑸</m:t>
                                    </m:r>
                                  </m:e>
                                  <m:sub>
                                    <m:r>
                                      <a:rPr lang="fr-FR" sz="1800" b="1" i="1">
                                        <a:effectLst/>
                                        <a:latin typeface="Cambria Math" panose="02040503050406030204" pitchFamily="18" charset="0"/>
                                        <a:ea typeface="Times New Roman" panose="02020603050405020304" pitchFamily="18" charset="0"/>
                                        <a:cs typeface="Arial" panose="020B0604020202020204" pitchFamily="34" charset="0"/>
                                      </a:rPr>
                                      <m:t>𝒎𝒂𝒙</m:t>
                                    </m:r>
                                    <m:r>
                                      <a:rPr lang="fr-FR" sz="1800" b="1" i="1">
                                        <a:effectLst/>
                                        <a:latin typeface="Cambria Math" panose="02040503050406030204" pitchFamily="18" charset="0"/>
                                        <a:ea typeface="Times New Roman" panose="02020603050405020304" pitchFamily="18" charset="0"/>
                                        <a:cs typeface="Arial" panose="020B0604020202020204" pitchFamily="34" charset="0"/>
                                      </a:rPr>
                                      <m:t>𝟐</m:t>
                                    </m:r>
                                  </m:sub>
                                </m:sSub>
                              </m:num>
                              <m:den>
                                <m:sSup>
                                  <m:sSupPr>
                                    <m:ctrlPr>
                                      <a:rPr lang="fr-FR" sz="1800" b="1" i="1">
                                        <a:effectLst/>
                                        <a:latin typeface="Cambria Math" panose="02040503050406030204" pitchFamily="18" charset="0"/>
                                        <a:ea typeface="Times New Roman" panose="02020603050405020304" pitchFamily="18" charset="0"/>
                                        <a:cs typeface="Arial" panose="020B0604020202020204" pitchFamily="34" charset="0"/>
                                      </a:rPr>
                                    </m:ctrlPr>
                                  </m:sSupPr>
                                  <m:e>
                                    <m:r>
                                      <a:rPr lang="fr-FR" sz="1800" b="1" i="1">
                                        <a:effectLst/>
                                        <a:latin typeface="Cambria Math" panose="02040503050406030204" pitchFamily="18" charset="0"/>
                                        <a:ea typeface="Times New Roman" panose="02020603050405020304" pitchFamily="18" charset="0"/>
                                        <a:cs typeface="Arial" panose="020B0604020202020204" pitchFamily="34" charset="0"/>
                                      </a:rPr>
                                      <m:t>𝟏𝟎</m:t>
                                    </m:r>
                                  </m:e>
                                  <m:sup>
                                    <m:r>
                                      <a:rPr lang="fr-FR" sz="1800" b="1" i="1">
                                        <a:effectLst/>
                                        <a:latin typeface="Cambria Math" panose="02040503050406030204" pitchFamily="18" charset="0"/>
                                        <a:ea typeface="Times New Roman" panose="02020603050405020304" pitchFamily="18" charset="0"/>
                                        <a:cs typeface="Arial" panose="020B0604020202020204" pitchFamily="34" charset="0"/>
                                      </a:rPr>
                                      <m:t>𝟔</m:t>
                                    </m:r>
                                  </m:sup>
                                </m:sSup>
                              </m:den>
                            </m:f>
                          </m:num>
                          <m:den>
                            <m:r>
                              <a:rPr lang="fr-FR" sz="1800" b="1" i="1">
                                <a:effectLst/>
                                <a:latin typeface="Cambria Math" panose="02040503050406030204" pitchFamily="18" charset="0"/>
                                <a:ea typeface="Times New Roman" panose="02020603050405020304" pitchFamily="18" charset="0"/>
                                <a:cs typeface="Arial" panose="020B0604020202020204" pitchFamily="34" charset="0"/>
                              </a:rPr>
                              <m:t>𝒍𝒏</m:t>
                            </m:r>
                            <m:f>
                              <m:fPr>
                                <m:ctrlPr>
                                  <a:rPr lang="fr-FR" sz="1800" b="1" i="1">
                                    <a:effectLst/>
                                    <a:latin typeface="Cambria Math" panose="02040503050406030204" pitchFamily="18" charset="0"/>
                                    <a:ea typeface="Times New Roman" panose="02020603050405020304" pitchFamily="18" charset="0"/>
                                    <a:cs typeface="Arial" panose="020B0604020202020204" pitchFamily="34" charset="0"/>
                                  </a:rPr>
                                </m:ctrlPr>
                              </m:fPr>
                              <m:num>
                                <m:sSub>
                                  <m:sSubPr>
                                    <m:ctrlPr>
                                      <a:rPr lang="fr-FR" sz="1800" b="1" i="1">
                                        <a:effectLst/>
                                        <a:latin typeface="Cambria Math" panose="02040503050406030204" pitchFamily="18" charset="0"/>
                                        <a:ea typeface="Times New Roman" panose="02020603050405020304" pitchFamily="18" charset="0"/>
                                        <a:cs typeface="Arial" panose="020B0604020202020204" pitchFamily="34" charset="0"/>
                                      </a:rPr>
                                    </m:ctrlPr>
                                  </m:sSubPr>
                                  <m:e>
                                    <m:r>
                                      <a:rPr lang="fr-FR" sz="1800" b="1" i="1">
                                        <a:effectLst/>
                                        <a:latin typeface="Cambria Math" panose="02040503050406030204" pitchFamily="18" charset="0"/>
                                        <a:ea typeface="Times New Roman" panose="02020603050405020304" pitchFamily="18" charset="0"/>
                                        <a:cs typeface="Arial" panose="020B0604020202020204" pitchFamily="34" charset="0"/>
                                      </a:rPr>
                                      <m:t>𝑺</m:t>
                                    </m:r>
                                  </m:e>
                                  <m:sub>
                                    <m:r>
                                      <a:rPr lang="fr-FR" sz="1800" b="1" i="1">
                                        <a:effectLst/>
                                        <a:latin typeface="Cambria Math" panose="02040503050406030204" pitchFamily="18" charset="0"/>
                                        <a:ea typeface="Times New Roman" panose="02020603050405020304" pitchFamily="18" charset="0"/>
                                        <a:cs typeface="Arial" panose="020B0604020202020204" pitchFamily="34" charset="0"/>
                                      </a:rPr>
                                      <m:t>𝟐</m:t>
                                    </m:r>
                                  </m:sub>
                                </m:sSub>
                              </m:num>
                              <m:den>
                                <m:sSup>
                                  <m:sSupPr>
                                    <m:ctrlPr>
                                      <a:rPr lang="fr-FR" sz="1800" b="1" i="1">
                                        <a:effectLst/>
                                        <a:latin typeface="Cambria Math" panose="02040503050406030204" pitchFamily="18" charset="0"/>
                                        <a:ea typeface="Times New Roman" panose="02020603050405020304" pitchFamily="18" charset="0"/>
                                        <a:cs typeface="Arial" panose="020B0604020202020204" pitchFamily="34" charset="0"/>
                                      </a:rPr>
                                    </m:ctrlPr>
                                  </m:sSupPr>
                                  <m:e>
                                    <m:r>
                                      <a:rPr lang="fr-FR" sz="1800" b="1" i="1">
                                        <a:effectLst/>
                                        <a:latin typeface="Cambria Math" panose="02040503050406030204" pitchFamily="18" charset="0"/>
                                        <a:ea typeface="Times New Roman" panose="02020603050405020304" pitchFamily="18" charset="0"/>
                                        <a:cs typeface="Arial" panose="020B0604020202020204" pitchFamily="34" charset="0"/>
                                      </a:rPr>
                                      <m:t>𝟏𝟎</m:t>
                                    </m:r>
                                  </m:e>
                                  <m:sup>
                                    <m:r>
                                      <a:rPr lang="fr-FR" sz="1800" b="1" i="1">
                                        <a:effectLst/>
                                        <a:latin typeface="Cambria Math" panose="02040503050406030204" pitchFamily="18" charset="0"/>
                                        <a:ea typeface="Times New Roman" panose="02020603050405020304" pitchFamily="18" charset="0"/>
                                        <a:cs typeface="Arial" panose="020B0604020202020204" pitchFamily="34" charset="0"/>
                                      </a:rPr>
                                      <m:t>𝟖</m:t>
                                    </m:r>
                                  </m:sup>
                                </m:sSup>
                              </m:den>
                            </m:f>
                          </m:den>
                        </m:f>
                      </m:e>
                    </m:d>
                  </m:oMath>
                </a14:m>
                <a:endParaRPr lang="fr-FR" sz="1800" b="1" dirty="0">
                  <a:effectLst/>
                  <a:latin typeface="Calibri" panose="020F0502020204030204" pitchFamily="34" charset="0"/>
                  <a:ea typeface="Calibri" panose="020F0502020204030204" pitchFamily="34" charset="0"/>
                  <a:cs typeface="Arial" panose="020B0604020202020204" pitchFamily="34" charset="0"/>
                </a:endParaRPr>
              </a:p>
              <a:p>
                <a:endParaRPr lang="fr-FR" dirty="0"/>
              </a:p>
            </p:txBody>
          </p:sp>
        </mc:Choice>
        <mc:Fallback xmlns="">
          <p:sp>
            <p:nvSpPr>
              <p:cNvPr id="4" name="TextBox 3">
                <a:extLst>
                  <a:ext uri="{FF2B5EF4-FFF2-40B4-BE49-F238E27FC236}">
                    <a16:creationId xmlns:a16="http://schemas.microsoft.com/office/drawing/2014/main" id="{AFDB573D-328D-EE28-6E18-207BF99D9D82}"/>
                  </a:ext>
                </a:extLst>
              </p:cNvPr>
              <p:cNvSpPr txBox="1">
                <a:spLocks noRot="1" noChangeAspect="1" noMove="1" noResize="1" noEditPoints="1" noAdjustHandles="1" noChangeArrowheads="1" noChangeShapeType="1" noTextEdit="1"/>
              </p:cNvSpPr>
              <p:nvPr/>
            </p:nvSpPr>
            <p:spPr>
              <a:xfrm>
                <a:off x="427209" y="3260288"/>
                <a:ext cx="11490321" cy="3310393"/>
              </a:xfrm>
              <a:prstGeom prst="rect">
                <a:avLst/>
              </a:prstGeom>
              <a:blipFill>
                <a:blip r:embed="rId5"/>
                <a:stretch>
                  <a:fillRect l="-424"/>
                </a:stretch>
              </a:blipFill>
            </p:spPr>
            <p:txBody>
              <a:bodyPr/>
              <a:lstStyle/>
              <a:p>
                <a:r>
                  <a:rPr lang="fr-FR">
                    <a:noFill/>
                  </a:rPr>
                  <a:t> </a:t>
                </a:r>
              </a:p>
            </p:txBody>
          </p:sp>
        </mc:Fallback>
      </mc:AlternateContent>
    </p:spTree>
    <p:extLst>
      <p:ext uri="{BB962C8B-B14F-4D97-AF65-F5344CB8AC3E}">
        <p14:creationId xmlns:p14="http://schemas.microsoft.com/office/powerpoint/2010/main" val="31338328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B71664C-55F4-2F80-E83A-BB7DD4CB90FF}"/>
              </a:ext>
            </a:extLst>
          </p:cNvPr>
          <p:cNvSpPr>
            <a:spLocks noGrp="1"/>
          </p:cNvSpPr>
          <p:nvPr>
            <p:ph type="body" sz="quarter" idx="10"/>
          </p:nvPr>
        </p:nvSpPr>
        <p:spPr/>
        <p:txBody>
          <a:bodyPr/>
          <a:lstStyle/>
          <a:p>
            <a:r>
              <a:rPr lang="fr-FR" sz="4400" dirty="0"/>
              <a:t>Méthodes analogiques</a:t>
            </a:r>
          </a:p>
        </p:txBody>
      </p:sp>
      <p:sp>
        <p:nvSpPr>
          <p:cNvPr id="3" name="TextBox 2">
            <a:extLst>
              <a:ext uri="{FF2B5EF4-FFF2-40B4-BE49-F238E27FC236}">
                <a16:creationId xmlns:a16="http://schemas.microsoft.com/office/drawing/2014/main" id="{33562DAC-5D47-00D3-DD31-DEBF6B057D69}"/>
              </a:ext>
            </a:extLst>
          </p:cNvPr>
          <p:cNvSpPr txBox="1"/>
          <p:nvPr/>
        </p:nvSpPr>
        <p:spPr>
          <a:xfrm>
            <a:off x="323529" y="1539433"/>
            <a:ext cx="11686334" cy="4230004"/>
          </a:xfrm>
          <a:prstGeom prst="rect">
            <a:avLst/>
          </a:prstGeom>
          <a:noFill/>
        </p:spPr>
        <p:txBody>
          <a:bodyPr wrap="square" rtlCol="0">
            <a:spAutoFit/>
          </a:bodyPr>
          <a:lstStyle/>
          <a:p>
            <a:pPr marL="285750" indent="-285750">
              <a:buFont typeface="Wingdings" panose="05000000000000000000" pitchFamily="2" charset="2"/>
              <a:buChar char="v"/>
            </a:pPr>
            <a:r>
              <a:rPr lang="fr-FR" sz="2000" b="1" dirty="0"/>
              <a:t>Donnés nécessaires:</a:t>
            </a:r>
          </a:p>
          <a:p>
            <a:pPr marL="742950" lvl="1" indent="-285750">
              <a:buFont typeface="Courier New" panose="02070309020205020404" pitchFamily="49" charset="0"/>
              <a:buChar char="o"/>
            </a:pPr>
            <a:endParaRPr lang="fr-FR" dirty="0"/>
          </a:p>
          <a:p>
            <a:pPr marL="342900" lvl="0" indent="-342900" algn="just" rtl="0">
              <a:lnSpc>
                <a:spcPct val="150000"/>
              </a:lnSpc>
              <a:buFont typeface="Courier New" panose="02070309020205020404" pitchFamily="49" charset="0"/>
              <a:buChar char="o"/>
            </a:pPr>
            <a:r>
              <a:rPr lang="fr-FR" sz="1800" dirty="0">
                <a:effectLst/>
                <a:latin typeface="Adobe Devanagari"/>
                <a:ea typeface="Times New Roman" panose="02020603050405020304" pitchFamily="18" charset="0"/>
                <a:cs typeface="Arial" panose="020B0604020202020204" pitchFamily="34" charset="0"/>
              </a:rPr>
              <a:t>Surface du bassin jaugé et du bassin non jaugé ;</a:t>
            </a:r>
            <a:endParaRPr lang="fr-FR" sz="18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just">
              <a:lnSpc>
                <a:spcPct val="150000"/>
              </a:lnSpc>
              <a:spcAft>
                <a:spcPts val="800"/>
              </a:spcAft>
              <a:buFont typeface="Courier New" panose="02070309020205020404" pitchFamily="49" charset="0"/>
              <a:buChar char="o"/>
            </a:pPr>
            <a:r>
              <a:rPr lang="fr-FR" sz="1800" dirty="0">
                <a:effectLst/>
                <a:latin typeface="Adobe Devanagari"/>
                <a:ea typeface="Times New Roman" panose="02020603050405020304" pitchFamily="18" charset="0"/>
                <a:cs typeface="Arial" panose="020B0604020202020204" pitchFamily="34" charset="0"/>
              </a:rPr>
              <a:t>La série des débits maximas du bassin jaugé pour les années de mesure disponibles.</a:t>
            </a:r>
            <a:endParaRPr lang="fr-FR" sz="1800" dirty="0">
              <a:effectLst/>
              <a:latin typeface="Calibri" panose="020F0502020204030204" pitchFamily="34" charset="0"/>
              <a:ea typeface="Calibri" panose="020F0502020204030204" pitchFamily="34" charset="0"/>
              <a:cs typeface="Arial" panose="020B0604020202020204" pitchFamily="34" charset="0"/>
            </a:endParaRPr>
          </a:p>
          <a:p>
            <a:pPr lvl="1"/>
            <a:endParaRPr lang="fr-FR" dirty="0"/>
          </a:p>
          <a:p>
            <a:pPr marL="285750" indent="-285750">
              <a:buFont typeface="Wingdings" panose="05000000000000000000" pitchFamily="2" charset="2"/>
              <a:buChar char="v"/>
            </a:pPr>
            <a:r>
              <a:rPr lang="fr-FR" sz="2000" b="1" dirty="0"/>
              <a:t>Etapes:</a:t>
            </a:r>
          </a:p>
          <a:p>
            <a:pPr marL="342900" lvl="0" indent="-342900" algn="just" rtl="0">
              <a:lnSpc>
                <a:spcPct val="150000"/>
              </a:lnSpc>
              <a:buFont typeface="+mj-lt"/>
              <a:buAutoNum type="arabicPeriod"/>
            </a:pPr>
            <a:r>
              <a:rPr lang="fr-FR" sz="1800" dirty="0">
                <a:effectLst/>
                <a:latin typeface="Adobe Devanagari"/>
                <a:ea typeface="Times New Roman" panose="02020603050405020304" pitchFamily="18" charset="0"/>
                <a:cs typeface="Arial" panose="020B0604020202020204" pitchFamily="34" charset="0"/>
              </a:rPr>
              <a:t>Coller la série des débits du bassin jaugé dans la feuille « Ajustement Q ».</a:t>
            </a:r>
            <a:endParaRPr lang="fr-FR" sz="18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just">
              <a:lnSpc>
                <a:spcPct val="150000"/>
              </a:lnSpc>
              <a:buFont typeface="+mj-lt"/>
              <a:buAutoNum type="arabicPeriod"/>
            </a:pPr>
            <a:r>
              <a:rPr lang="fr-FR" sz="1800" dirty="0">
                <a:effectLst/>
                <a:latin typeface="Adobe Devanagari"/>
                <a:ea typeface="Times New Roman" panose="02020603050405020304" pitchFamily="18" charset="0"/>
                <a:cs typeface="Arial" panose="020B0604020202020204" pitchFamily="34" charset="0"/>
              </a:rPr>
              <a:t>Ajuster les débits « Ajustement débits ».</a:t>
            </a:r>
            <a:endParaRPr lang="fr-FR" sz="18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just">
              <a:lnSpc>
                <a:spcPct val="150000"/>
              </a:lnSpc>
              <a:buFont typeface="+mj-lt"/>
              <a:buAutoNum type="arabicPeriod"/>
            </a:pPr>
            <a:r>
              <a:rPr lang="fr-FR" sz="1800" dirty="0">
                <a:effectLst/>
                <a:latin typeface="Adobe Devanagari"/>
                <a:ea typeface="Times New Roman" panose="02020603050405020304" pitchFamily="18" charset="0"/>
                <a:cs typeface="Arial" panose="020B0604020202020204" pitchFamily="34" charset="0"/>
              </a:rPr>
              <a:t>Copier les résultats des débits en fonction du T.</a:t>
            </a:r>
            <a:endParaRPr lang="fr-FR" sz="18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just">
              <a:lnSpc>
                <a:spcPct val="150000"/>
              </a:lnSpc>
              <a:buFont typeface="+mj-lt"/>
              <a:buAutoNum type="arabicPeriod"/>
            </a:pPr>
            <a:r>
              <a:rPr lang="fr-FR" sz="1800" dirty="0">
                <a:effectLst/>
                <a:latin typeface="Adobe Devanagari"/>
                <a:ea typeface="Times New Roman" panose="02020603050405020304" pitchFamily="18" charset="0"/>
                <a:cs typeface="Arial" panose="020B0604020202020204" pitchFamily="34" charset="0"/>
              </a:rPr>
              <a:t>Coller les résultats dans la feuille « Méthodes analogiques » bassin 1.</a:t>
            </a:r>
            <a:endParaRPr lang="fr-FR" sz="18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just">
              <a:lnSpc>
                <a:spcPct val="150000"/>
              </a:lnSpc>
              <a:spcAft>
                <a:spcPts val="800"/>
              </a:spcAft>
              <a:buFont typeface="+mj-lt"/>
              <a:buAutoNum type="arabicPeriod"/>
            </a:pPr>
            <a:r>
              <a:rPr lang="fr-FR" sz="1800" dirty="0">
                <a:effectLst/>
                <a:latin typeface="Adobe Devanagari"/>
                <a:ea typeface="Times New Roman" panose="02020603050405020304" pitchFamily="18" charset="0"/>
                <a:cs typeface="Arial" panose="020B0604020202020204" pitchFamily="34" charset="0"/>
              </a:rPr>
              <a:t>Transposer.</a:t>
            </a:r>
            <a:endParaRPr lang="fr-FR" sz="18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2438967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B71664C-55F4-2F80-E83A-BB7DD4CB90FF}"/>
              </a:ext>
            </a:extLst>
          </p:cNvPr>
          <p:cNvSpPr>
            <a:spLocks noGrp="1"/>
          </p:cNvSpPr>
          <p:nvPr>
            <p:ph type="body" sz="quarter" idx="10"/>
          </p:nvPr>
        </p:nvSpPr>
        <p:spPr/>
        <p:txBody>
          <a:bodyPr/>
          <a:lstStyle/>
          <a:p>
            <a:r>
              <a:rPr lang="fr-FR" sz="44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Méthodes analogiques</a:t>
            </a:r>
          </a:p>
        </p:txBody>
      </p:sp>
      <p:pic>
        <p:nvPicPr>
          <p:cNvPr id="5" name="Picture 4">
            <a:extLst>
              <a:ext uri="{FF2B5EF4-FFF2-40B4-BE49-F238E27FC236}">
                <a16:creationId xmlns:a16="http://schemas.microsoft.com/office/drawing/2014/main" id="{751C8D72-3074-0B01-9AB1-E400F49489DA}"/>
              </a:ext>
            </a:extLst>
          </p:cNvPr>
          <p:cNvPicPr>
            <a:picLocks noChangeAspect="1"/>
          </p:cNvPicPr>
          <p:nvPr/>
        </p:nvPicPr>
        <p:blipFill>
          <a:blip r:embed="rId2"/>
          <a:stretch>
            <a:fillRect/>
          </a:stretch>
        </p:blipFill>
        <p:spPr>
          <a:xfrm>
            <a:off x="1299345" y="1233215"/>
            <a:ext cx="9593309" cy="3925807"/>
          </a:xfrm>
          <a:prstGeom prst="rect">
            <a:avLst/>
          </a:prstGeom>
        </p:spPr>
      </p:pic>
      <p:graphicFrame>
        <p:nvGraphicFramePr>
          <p:cNvPr id="6" name="Table 5">
            <a:extLst>
              <a:ext uri="{FF2B5EF4-FFF2-40B4-BE49-F238E27FC236}">
                <a16:creationId xmlns:a16="http://schemas.microsoft.com/office/drawing/2014/main" id="{4A0775BA-F853-1C5A-D1C7-1CF325FB0A1C}"/>
              </a:ext>
            </a:extLst>
          </p:cNvPr>
          <p:cNvGraphicFramePr>
            <a:graphicFrameLocks noGrp="1"/>
          </p:cNvGraphicFramePr>
          <p:nvPr>
            <p:extLst>
              <p:ext uri="{D42A27DB-BD31-4B8C-83A1-F6EECF244321}">
                <p14:modId xmlns:p14="http://schemas.microsoft.com/office/powerpoint/2010/main" val="13017416"/>
              </p:ext>
            </p:extLst>
          </p:nvPr>
        </p:nvGraphicFramePr>
        <p:xfrm>
          <a:off x="122468" y="5396577"/>
          <a:ext cx="11774260" cy="1190010"/>
        </p:xfrm>
        <a:graphic>
          <a:graphicData uri="http://schemas.openxmlformats.org/drawingml/2006/table">
            <a:tbl>
              <a:tblPr firstRow="1" firstCol="1" bandRow="1">
                <a:tableStyleId>{5C22544A-7EE6-4342-B048-85BDC9FD1C3A}</a:tableStyleId>
              </a:tblPr>
              <a:tblGrid>
                <a:gridCol w="2382868">
                  <a:extLst>
                    <a:ext uri="{9D8B030D-6E8A-4147-A177-3AD203B41FA5}">
                      <a16:colId xmlns:a16="http://schemas.microsoft.com/office/drawing/2014/main" val="1347969268"/>
                    </a:ext>
                  </a:extLst>
                </a:gridCol>
                <a:gridCol w="1061262">
                  <a:extLst>
                    <a:ext uri="{9D8B030D-6E8A-4147-A177-3AD203B41FA5}">
                      <a16:colId xmlns:a16="http://schemas.microsoft.com/office/drawing/2014/main" val="2705941172"/>
                    </a:ext>
                  </a:extLst>
                </a:gridCol>
                <a:gridCol w="1666026">
                  <a:extLst>
                    <a:ext uri="{9D8B030D-6E8A-4147-A177-3AD203B41FA5}">
                      <a16:colId xmlns:a16="http://schemas.microsoft.com/office/drawing/2014/main" val="2936990216"/>
                    </a:ext>
                  </a:extLst>
                </a:gridCol>
                <a:gridCol w="1666026">
                  <a:extLst>
                    <a:ext uri="{9D8B030D-6E8A-4147-A177-3AD203B41FA5}">
                      <a16:colId xmlns:a16="http://schemas.microsoft.com/office/drawing/2014/main" val="1166896847"/>
                    </a:ext>
                  </a:extLst>
                </a:gridCol>
                <a:gridCol w="1666026">
                  <a:extLst>
                    <a:ext uri="{9D8B030D-6E8A-4147-A177-3AD203B41FA5}">
                      <a16:colId xmlns:a16="http://schemas.microsoft.com/office/drawing/2014/main" val="934516974"/>
                    </a:ext>
                  </a:extLst>
                </a:gridCol>
                <a:gridCol w="1666026">
                  <a:extLst>
                    <a:ext uri="{9D8B030D-6E8A-4147-A177-3AD203B41FA5}">
                      <a16:colId xmlns:a16="http://schemas.microsoft.com/office/drawing/2014/main" val="2870094669"/>
                    </a:ext>
                  </a:extLst>
                </a:gridCol>
                <a:gridCol w="1666026">
                  <a:extLst>
                    <a:ext uri="{9D8B030D-6E8A-4147-A177-3AD203B41FA5}">
                      <a16:colId xmlns:a16="http://schemas.microsoft.com/office/drawing/2014/main" val="931402887"/>
                    </a:ext>
                  </a:extLst>
                </a:gridCol>
              </a:tblGrid>
              <a:tr h="396670">
                <a:tc>
                  <a:txBody>
                    <a:bodyPr/>
                    <a:lstStyle/>
                    <a:p>
                      <a:pPr algn="just">
                        <a:lnSpc>
                          <a:spcPct val="150000"/>
                        </a:lnSpc>
                        <a:spcAft>
                          <a:spcPts val="800"/>
                        </a:spcAft>
                      </a:pPr>
                      <a:r>
                        <a:rPr lang="fr-FR" sz="1600" dirty="0">
                          <a:effectLst/>
                        </a:rPr>
                        <a:t>T(ans)</a:t>
                      </a:r>
                      <a:endParaRPr lang="fr-FR" sz="14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just">
                        <a:lnSpc>
                          <a:spcPct val="150000"/>
                        </a:lnSpc>
                        <a:spcAft>
                          <a:spcPts val="800"/>
                        </a:spcAft>
                      </a:pPr>
                      <a:r>
                        <a:rPr lang="fr-FR" sz="1600">
                          <a:effectLst/>
                        </a:rPr>
                        <a:t>5</a:t>
                      </a:r>
                      <a:endParaRPr lang="fr-FR" sz="14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just">
                        <a:lnSpc>
                          <a:spcPct val="150000"/>
                        </a:lnSpc>
                        <a:spcAft>
                          <a:spcPts val="800"/>
                        </a:spcAft>
                      </a:pPr>
                      <a:r>
                        <a:rPr lang="fr-FR" sz="1600">
                          <a:effectLst/>
                        </a:rPr>
                        <a:t>10</a:t>
                      </a:r>
                      <a:endParaRPr lang="fr-FR" sz="14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just">
                        <a:lnSpc>
                          <a:spcPct val="150000"/>
                        </a:lnSpc>
                        <a:spcAft>
                          <a:spcPts val="800"/>
                        </a:spcAft>
                      </a:pPr>
                      <a:r>
                        <a:rPr lang="fr-FR" sz="1600">
                          <a:effectLst/>
                        </a:rPr>
                        <a:t>20</a:t>
                      </a:r>
                      <a:endParaRPr lang="fr-FR" sz="14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just">
                        <a:lnSpc>
                          <a:spcPct val="150000"/>
                        </a:lnSpc>
                        <a:spcAft>
                          <a:spcPts val="800"/>
                        </a:spcAft>
                      </a:pPr>
                      <a:r>
                        <a:rPr lang="fr-FR" sz="1600">
                          <a:effectLst/>
                        </a:rPr>
                        <a:t>50</a:t>
                      </a:r>
                      <a:endParaRPr lang="fr-FR" sz="14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just">
                        <a:lnSpc>
                          <a:spcPct val="150000"/>
                        </a:lnSpc>
                        <a:spcAft>
                          <a:spcPts val="800"/>
                        </a:spcAft>
                      </a:pPr>
                      <a:r>
                        <a:rPr lang="fr-FR" sz="1600">
                          <a:effectLst/>
                        </a:rPr>
                        <a:t>100</a:t>
                      </a:r>
                      <a:endParaRPr lang="fr-FR" sz="14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just">
                        <a:lnSpc>
                          <a:spcPct val="150000"/>
                        </a:lnSpc>
                        <a:spcAft>
                          <a:spcPts val="800"/>
                        </a:spcAft>
                      </a:pPr>
                      <a:r>
                        <a:rPr lang="fr-FR" sz="1600">
                          <a:effectLst/>
                        </a:rPr>
                        <a:t>1000</a:t>
                      </a:r>
                      <a:endParaRPr lang="fr-FR" sz="14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313191629"/>
                  </a:ext>
                </a:extLst>
              </a:tr>
              <a:tr h="396670">
                <a:tc>
                  <a:txBody>
                    <a:bodyPr/>
                    <a:lstStyle/>
                    <a:p>
                      <a:pPr algn="just">
                        <a:lnSpc>
                          <a:spcPct val="150000"/>
                        </a:lnSpc>
                        <a:spcAft>
                          <a:spcPts val="800"/>
                        </a:spcAft>
                      </a:pPr>
                      <a:r>
                        <a:rPr lang="fr-FR" sz="1600">
                          <a:effectLst/>
                        </a:rPr>
                        <a:t>Francou-rodier</a:t>
                      </a:r>
                      <a:endParaRPr lang="fr-FR" sz="14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just">
                        <a:lnSpc>
                          <a:spcPct val="150000"/>
                        </a:lnSpc>
                        <a:spcAft>
                          <a:spcPts val="800"/>
                        </a:spcAft>
                      </a:pPr>
                      <a:r>
                        <a:rPr lang="fr-FR" sz="1600">
                          <a:effectLst/>
                        </a:rPr>
                        <a:t>70.515</a:t>
                      </a:r>
                      <a:endParaRPr lang="fr-FR" sz="14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just">
                        <a:lnSpc>
                          <a:spcPct val="150000"/>
                        </a:lnSpc>
                        <a:spcAft>
                          <a:spcPts val="800"/>
                        </a:spcAft>
                      </a:pPr>
                      <a:r>
                        <a:rPr lang="fr-FR" sz="1600">
                          <a:effectLst/>
                        </a:rPr>
                        <a:t>112.651</a:t>
                      </a:r>
                      <a:endParaRPr lang="fr-FR" sz="14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just">
                        <a:lnSpc>
                          <a:spcPct val="150000"/>
                        </a:lnSpc>
                        <a:spcAft>
                          <a:spcPts val="800"/>
                        </a:spcAft>
                      </a:pPr>
                      <a:r>
                        <a:rPr lang="fr-FR" sz="1600">
                          <a:effectLst/>
                        </a:rPr>
                        <a:t>165.283</a:t>
                      </a:r>
                      <a:endParaRPr lang="fr-FR" sz="14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just">
                        <a:lnSpc>
                          <a:spcPct val="150000"/>
                        </a:lnSpc>
                        <a:spcAft>
                          <a:spcPts val="800"/>
                        </a:spcAft>
                      </a:pPr>
                      <a:r>
                        <a:rPr lang="fr-FR" sz="1600">
                          <a:effectLst/>
                        </a:rPr>
                        <a:t>255.7497</a:t>
                      </a:r>
                      <a:endParaRPr lang="fr-FR" sz="14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just">
                        <a:lnSpc>
                          <a:spcPct val="150000"/>
                        </a:lnSpc>
                        <a:spcAft>
                          <a:spcPts val="800"/>
                        </a:spcAft>
                      </a:pPr>
                      <a:r>
                        <a:rPr lang="fr-FR" sz="1600">
                          <a:effectLst/>
                        </a:rPr>
                        <a:t>344.575</a:t>
                      </a:r>
                      <a:endParaRPr lang="fr-FR" sz="14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just">
                        <a:lnSpc>
                          <a:spcPct val="150000"/>
                        </a:lnSpc>
                        <a:spcAft>
                          <a:spcPts val="800"/>
                        </a:spcAft>
                      </a:pPr>
                      <a:r>
                        <a:rPr lang="fr-FR" sz="1600">
                          <a:effectLst/>
                        </a:rPr>
                        <a:t>773.932</a:t>
                      </a:r>
                      <a:endParaRPr lang="fr-FR" sz="14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123824724"/>
                  </a:ext>
                </a:extLst>
              </a:tr>
              <a:tr h="396670">
                <a:tc>
                  <a:txBody>
                    <a:bodyPr/>
                    <a:lstStyle/>
                    <a:p>
                      <a:pPr algn="just">
                        <a:lnSpc>
                          <a:spcPct val="150000"/>
                        </a:lnSpc>
                        <a:spcAft>
                          <a:spcPts val="800"/>
                        </a:spcAft>
                      </a:pPr>
                      <a:r>
                        <a:rPr lang="fr-FR" sz="1600">
                          <a:effectLst/>
                        </a:rPr>
                        <a:t>Debit specifiques</a:t>
                      </a:r>
                      <a:endParaRPr lang="fr-FR" sz="14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just">
                        <a:lnSpc>
                          <a:spcPct val="150000"/>
                        </a:lnSpc>
                        <a:spcAft>
                          <a:spcPts val="800"/>
                        </a:spcAft>
                      </a:pPr>
                      <a:r>
                        <a:rPr lang="fr-FR" sz="1600">
                          <a:effectLst/>
                        </a:rPr>
                        <a:t>70.569</a:t>
                      </a:r>
                      <a:endParaRPr lang="fr-FR" sz="14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just">
                        <a:lnSpc>
                          <a:spcPct val="150000"/>
                        </a:lnSpc>
                        <a:spcAft>
                          <a:spcPts val="800"/>
                        </a:spcAft>
                      </a:pPr>
                      <a:r>
                        <a:rPr lang="fr-FR" sz="1600">
                          <a:effectLst/>
                        </a:rPr>
                        <a:t>112.750</a:t>
                      </a:r>
                      <a:endParaRPr lang="fr-FR" sz="14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just">
                        <a:lnSpc>
                          <a:spcPct val="150000"/>
                        </a:lnSpc>
                        <a:spcAft>
                          <a:spcPts val="800"/>
                        </a:spcAft>
                      </a:pPr>
                      <a:r>
                        <a:rPr lang="fr-FR" sz="1600">
                          <a:effectLst/>
                        </a:rPr>
                        <a:t>165.443</a:t>
                      </a:r>
                      <a:endParaRPr lang="fr-FR" sz="14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just">
                        <a:lnSpc>
                          <a:spcPct val="150000"/>
                        </a:lnSpc>
                        <a:spcAft>
                          <a:spcPts val="800"/>
                        </a:spcAft>
                      </a:pPr>
                      <a:r>
                        <a:rPr lang="fr-FR" sz="1600">
                          <a:effectLst/>
                        </a:rPr>
                        <a:t>256.025</a:t>
                      </a:r>
                      <a:endParaRPr lang="fr-FR" sz="14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just">
                        <a:lnSpc>
                          <a:spcPct val="150000"/>
                        </a:lnSpc>
                        <a:spcAft>
                          <a:spcPts val="800"/>
                        </a:spcAft>
                      </a:pPr>
                      <a:r>
                        <a:rPr lang="fr-FR" sz="1600">
                          <a:effectLst/>
                        </a:rPr>
                        <a:t>344.971</a:t>
                      </a:r>
                      <a:endParaRPr lang="fr-FR" sz="14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just">
                        <a:lnSpc>
                          <a:spcPct val="150000"/>
                        </a:lnSpc>
                        <a:spcAft>
                          <a:spcPts val="800"/>
                        </a:spcAft>
                      </a:pPr>
                      <a:r>
                        <a:rPr lang="fr-FR" sz="1600" dirty="0">
                          <a:effectLst/>
                        </a:rPr>
                        <a:t>774.976</a:t>
                      </a:r>
                      <a:endParaRPr lang="fr-FR" sz="14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793159935"/>
                  </a:ext>
                </a:extLst>
              </a:tr>
            </a:tbl>
          </a:graphicData>
        </a:graphic>
      </p:graphicFrame>
    </p:spTree>
    <p:extLst>
      <p:ext uri="{BB962C8B-B14F-4D97-AF65-F5344CB8AC3E}">
        <p14:creationId xmlns:p14="http://schemas.microsoft.com/office/powerpoint/2010/main" val="24230083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B71664C-55F4-2F80-E83A-BB7DD4CB90FF}"/>
              </a:ext>
            </a:extLst>
          </p:cNvPr>
          <p:cNvSpPr>
            <a:spLocks noGrp="1"/>
          </p:cNvSpPr>
          <p:nvPr>
            <p:ph type="body" sz="quarter" idx="10"/>
          </p:nvPr>
        </p:nvSpPr>
        <p:spPr/>
        <p:txBody>
          <a:bodyPr/>
          <a:lstStyle/>
          <a:p>
            <a:r>
              <a:rPr lang="fr-FR" sz="44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Méthodes Hydrométéorologique</a:t>
            </a:r>
          </a:p>
        </p:txBody>
      </p:sp>
      <p:sp>
        <p:nvSpPr>
          <p:cNvPr id="3" name="TextBox 2">
            <a:extLst>
              <a:ext uri="{FF2B5EF4-FFF2-40B4-BE49-F238E27FC236}">
                <a16:creationId xmlns:a16="http://schemas.microsoft.com/office/drawing/2014/main" id="{33562DAC-5D47-00D3-DD31-DEBF6B057D69}"/>
              </a:ext>
            </a:extLst>
          </p:cNvPr>
          <p:cNvSpPr txBox="1"/>
          <p:nvPr/>
        </p:nvSpPr>
        <p:spPr>
          <a:xfrm>
            <a:off x="323529" y="1539433"/>
            <a:ext cx="11686334" cy="4230004"/>
          </a:xfrm>
          <a:prstGeom prst="rect">
            <a:avLst/>
          </a:prstGeom>
          <a:noFill/>
        </p:spPr>
        <p:txBody>
          <a:bodyPr wrap="square" rtlCol="0">
            <a:spAutoFit/>
          </a:bodyPr>
          <a:lstStyle/>
          <a:p>
            <a:pPr marL="285750" indent="-285750">
              <a:buFont typeface="Wingdings" panose="05000000000000000000" pitchFamily="2" charset="2"/>
              <a:buChar char="v"/>
            </a:pPr>
            <a:r>
              <a:rPr lang="fr-FR" sz="2000" b="1" dirty="0"/>
              <a:t>Donnés nécessaires:</a:t>
            </a:r>
          </a:p>
          <a:p>
            <a:pPr marL="742950" lvl="1" indent="-285750">
              <a:buFont typeface="Courier New" panose="02070309020205020404" pitchFamily="49" charset="0"/>
              <a:buChar char="o"/>
            </a:pPr>
            <a:endParaRPr lang="fr-FR" dirty="0"/>
          </a:p>
          <a:p>
            <a:pPr marL="342900" lvl="0" indent="-342900" algn="just" rtl="0">
              <a:lnSpc>
                <a:spcPct val="150000"/>
              </a:lnSpc>
              <a:buFont typeface="Courier New" panose="02070309020205020404" pitchFamily="49" charset="0"/>
              <a:buChar char="o"/>
            </a:pPr>
            <a:r>
              <a:rPr lang="fr-FR" sz="1800" dirty="0">
                <a:effectLst/>
                <a:latin typeface="Adobe Devanagari"/>
                <a:ea typeface="Times New Roman" panose="02020603050405020304" pitchFamily="18" charset="0"/>
                <a:cs typeface="Arial" panose="020B0604020202020204" pitchFamily="34" charset="0"/>
              </a:rPr>
              <a:t>Surface du bassin jaugé et du bassin non jaugé ;</a:t>
            </a:r>
            <a:endParaRPr lang="fr-FR" sz="18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just">
              <a:lnSpc>
                <a:spcPct val="150000"/>
              </a:lnSpc>
              <a:spcAft>
                <a:spcPts val="800"/>
              </a:spcAft>
              <a:buFont typeface="Courier New" panose="02070309020205020404" pitchFamily="49" charset="0"/>
              <a:buChar char="o"/>
            </a:pPr>
            <a:r>
              <a:rPr lang="fr-FR" sz="1800" dirty="0">
                <a:effectLst/>
                <a:latin typeface="Adobe Devanagari"/>
                <a:ea typeface="Times New Roman" panose="02020603050405020304" pitchFamily="18" charset="0"/>
                <a:cs typeface="Arial" panose="020B0604020202020204" pitchFamily="34" charset="0"/>
              </a:rPr>
              <a:t>La série des débits maximas du bassin jaugé pour les années de mesure disponibles.</a:t>
            </a:r>
            <a:endParaRPr lang="fr-FR" sz="1800" dirty="0">
              <a:effectLst/>
              <a:latin typeface="Calibri" panose="020F0502020204030204" pitchFamily="34" charset="0"/>
              <a:ea typeface="Calibri" panose="020F0502020204030204" pitchFamily="34" charset="0"/>
              <a:cs typeface="Arial" panose="020B0604020202020204" pitchFamily="34" charset="0"/>
            </a:endParaRPr>
          </a:p>
          <a:p>
            <a:pPr lvl="1"/>
            <a:endParaRPr lang="fr-FR" dirty="0"/>
          </a:p>
          <a:p>
            <a:pPr marL="285750" indent="-285750">
              <a:buFont typeface="Wingdings" panose="05000000000000000000" pitchFamily="2" charset="2"/>
              <a:buChar char="v"/>
            </a:pPr>
            <a:r>
              <a:rPr lang="fr-FR" sz="2000" b="1" dirty="0"/>
              <a:t>Etapes:</a:t>
            </a:r>
          </a:p>
          <a:p>
            <a:pPr marL="342900" lvl="0" indent="-342900" algn="just" rtl="0">
              <a:lnSpc>
                <a:spcPct val="150000"/>
              </a:lnSpc>
              <a:buFont typeface="+mj-lt"/>
              <a:buAutoNum type="arabicPeriod"/>
            </a:pPr>
            <a:r>
              <a:rPr lang="fr-FR" sz="1800" dirty="0">
                <a:effectLst/>
                <a:latin typeface="Adobe Devanagari"/>
                <a:ea typeface="Times New Roman" panose="02020603050405020304" pitchFamily="18" charset="0"/>
                <a:cs typeface="Arial" panose="020B0604020202020204" pitchFamily="34" charset="0"/>
              </a:rPr>
              <a:t>Coller la série des débits du bassin jaugé dans la feuille « Ajustement Q ».</a:t>
            </a:r>
            <a:endParaRPr lang="fr-FR" sz="18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just">
              <a:lnSpc>
                <a:spcPct val="150000"/>
              </a:lnSpc>
              <a:buFont typeface="+mj-lt"/>
              <a:buAutoNum type="arabicPeriod"/>
            </a:pPr>
            <a:r>
              <a:rPr lang="fr-FR" sz="1800" dirty="0">
                <a:effectLst/>
                <a:latin typeface="Adobe Devanagari"/>
                <a:ea typeface="Times New Roman" panose="02020603050405020304" pitchFamily="18" charset="0"/>
                <a:cs typeface="Arial" panose="020B0604020202020204" pitchFamily="34" charset="0"/>
              </a:rPr>
              <a:t>Ajuster les débits « Ajustement débits ».</a:t>
            </a:r>
            <a:endParaRPr lang="fr-FR" sz="18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just">
              <a:lnSpc>
                <a:spcPct val="150000"/>
              </a:lnSpc>
              <a:buFont typeface="+mj-lt"/>
              <a:buAutoNum type="arabicPeriod"/>
            </a:pPr>
            <a:r>
              <a:rPr lang="fr-FR" sz="1800" dirty="0">
                <a:effectLst/>
                <a:latin typeface="Adobe Devanagari"/>
                <a:ea typeface="Times New Roman" panose="02020603050405020304" pitchFamily="18" charset="0"/>
                <a:cs typeface="Arial" panose="020B0604020202020204" pitchFamily="34" charset="0"/>
              </a:rPr>
              <a:t>Copier les résultats des débits en fonction du T.</a:t>
            </a:r>
            <a:endParaRPr lang="fr-FR" sz="18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just">
              <a:lnSpc>
                <a:spcPct val="150000"/>
              </a:lnSpc>
              <a:buFont typeface="+mj-lt"/>
              <a:buAutoNum type="arabicPeriod"/>
            </a:pPr>
            <a:r>
              <a:rPr lang="fr-FR" sz="1800" dirty="0">
                <a:effectLst/>
                <a:latin typeface="Adobe Devanagari"/>
                <a:ea typeface="Times New Roman" panose="02020603050405020304" pitchFamily="18" charset="0"/>
                <a:cs typeface="Arial" panose="020B0604020202020204" pitchFamily="34" charset="0"/>
              </a:rPr>
              <a:t>Coller les résultats dans la feuille « Méthodes analogiques » bassin 1.</a:t>
            </a:r>
            <a:endParaRPr lang="fr-FR" sz="18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just">
              <a:lnSpc>
                <a:spcPct val="150000"/>
              </a:lnSpc>
              <a:spcAft>
                <a:spcPts val="800"/>
              </a:spcAft>
              <a:buFont typeface="+mj-lt"/>
              <a:buAutoNum type="arabicPeriod"/>
            </a:pPr>
            <a:r>
              <a:rPr lang="fr-FR" sz="1800" dirty="0">
                <a:effectLst/>
                <a:latin typeface="Adobe Devanagari"/>
                <a:ea typeface="Times New Roman" panose="02020603050405020304" pitchFamily="18" charset="0"/>
                <a:cs typeface="Arial" panose="020B0604020202020204" pitchFamily="34" charset="0"/>
              </a:rPr>
              <a:t>Transposer.</a:t>
            </a:r>
            <a:endParaRPr lang="fr-FR" sz="18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7429228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A79080A-0468-D7F1-F0B3-8D570F8A0B33}"/>
              </a:ext>
            </a:extLst>
          </p:cNvPr>
          <p:cNvSpPr>
            <a:spLocks noGrp="1"/>
          </p:cNvSpPr>
          <p:nvPr>
            <p:ph type="body" sz="quarter" idx="10"/>
          </p:nvPr>
        </p:nvSpPr>
        <p:spPr/>
        <p:txBody>
          <a:bodyPr/>
          <a:lstStyle/>
          <a:p>
            <a:endParaRPr lang="fr-FR" dirty="0"/>
          </a:p>
        </p:txBody>
      </p:sp>
    </p:spTree>
    <p:extLst>
      <p:ext uri="{BB962C8B-B14F-4D97-AF65-F5344CB8AC3E}">
        <p14:creationId xmlns:p14="http://schemas.microsoft.com/office/powerpoint/2010/main" val="764494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2D4FDAF-16D9-46EF-AD96-DA507465EE98}"/>
              </a:ext>
            </a:extLst>
          </p:cNvPr>
          <p:cNvSpPr/>
          <p:nvPr/>
        </p:nvSpPr>
        <p:spPr>
          <a:xfrm>
            <a:off x="1" y="2009775"/>
            <a:ext cx="12192000" cy="2838450"/>
          </a:xfrm>
          <a:prstGeom prst="rect">
            <a:avLst/>
          </a:pr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mn-cs"/>
            </a:endParaRPr>
          </a:p>
        </p:txBody>
      </p:sp>
      <p:sp>
        <p:nvSpPr>
          <p:cNvPr id="2" name="Rectangle 1">
            <a:extLst>
              <a:ext uri="{FF2B5EF4-FFF2-40B4-BE49-F238E27FC236}">
                <a16:creationId xmlns:a16="http://schemas.microsoft.com/office/drawing/2014/main" id="{90A825AC-6CDC-4F5A-B949-E3080DE73AE6}"/>
              </a:ext>
            </a:extLst>
          </p:cNvPr>
          <p:cNvSpPr/>
          <p:nvPr/>
        </p:nvSpPr>
        <p:spPr>
          <a:xfrm>
            <a:off x="0" y="2134029"/>
            <a:ext cx="12192000" cy="2571750"/>
          </a:xfrm>
          <a:prstGeom prst="rect">
            <a:avLst/>
          </a:pr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mn-cs"/>
            </a:endParaRPr>
          </a:p>
        </p:txBody>
      </p:sp>
      <p:sp>
        <p:nvSpPr>
          <p:cNvPr id="10" name="TextBox 9">
            <a:extLst>
              <a:ext uri="{FF2B5EF4-FFF2-40B4-BE49-F238E27FC236}">
                <a16:creationId xmlns:a16="http://schemas.microsoft.com/office/drawing/2014/main" id="{22EACE2C-F0BB-4B26-BDA0-E1B66FC049A7}"/>
              </a:ext>
            </a:extLst>
          </p:cNvPr>
          <p:cNvSpPr txBox="1"/>
          <p:nvPr/>
        </p:nvSpPr>
        <p:spPr>
          <a:xfrm>
            <a:off x="5307504" y="2699599"/>
            <a:ext cx="5531732" cy="830997"/>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4800" b="1" i="0" u="none" strike="noStrike" kern="1200" cap="none" spc="0" normalizeH="0" baseline="0" noProof="0" dirty="0">
                <a:ln>
                  <a:noFill/>
                </a:ln>
                <a:solidFill>
                  <a:prstClr val="white"/>
                </a:solidFill>
                <a:effectLst/>
                <a:uLnTx/>
                <a:uFillTx/>
                <a:latin typeface="Arial"/>
                <a:cs typeface="Arial" pitchFamily="34" charset="0"/>
              </a:rPr>
              <a:t>Introductions</a:t>
            </a:r>
          </a:p>
        </p:txBody>
      </p:sp>
      <p:sp>
        <p:nvSpPr>
          <p:cNvPr id="11" name="TextBox 10">
            <a:extLst>
              <a:ext uri="{FF2B5EF4-FFF2-40B4-BE49-F238E27FC236}">
                <a16:creationId xmlns:a16="http://schemas.microsoft.com/office/drawing/2014/main" id="{DF7CD60F-31E5-47BD-825E-DF5FFB019C06}"/>
              </a:ext>
            </a:extLst>
          </p:cNvPr>
          <p:cNvSpPr txBox="1"/>
          <p:nvPr/>
        </p:nvSpPr>
        <p:spPr>
          <a:xfrm>
            <a:off x="5307569" y="3419904"/>
            <a:ext cx="5531667" cy="666977"/>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867" b="0" i="0" u="none" strike="noStrike" kern="1200" cap="none" spc="0" normalizeH="0" baseline="0" noProof="0" dirty="0" err="1">
                <a:ln>
                  <a:noFill/>
                </a:ln>
                <a:solidFill>
                  <a:prstClr val="white"/>
                </a:solidFill>
                <a:effectLst/>
                <a:uLnTx/>
                <a:uFillTx/>
                <a:latin typeface="Arial"/>
                <a:cs typeface="Arial" pitchFamily="34" charset="0"/>
              </a:rPr>
              <a:t>Présentation</a:t>
            </a:r>
            <a:r>
              <a:rPr kumimoji="0" lang="en-US" altLang="ko-KR" sz="1867" b="0" i="0" u="none" strike="noStrike" kern="1200" cap="none" spc="0" normalizeH="0" baseline="0" noProof="0" dirty="0">
                <a:ln>
                  <a:noFill/>
                </a:ln>
                <a:solidFill>
                  <a:prstClr val="white"/>
                </a:solidFill>
                <a:effectLst/>
                <a:uLnTx/>
                <a:uFillTx/>
                <a:latin typeface="Arial"/>
                <a:cs typeface="Arial" pitchFamily="34" charset="0"/>
              </a:rPr>
              <a:t> du </a:t>
            </a:r>
            <a:r>
              <a:rPr kumimoji="0" lang="en-US" altLang="ko-KR" sz="1867" b="0" i="0" u="none" strike="noStrike" kern="1200" cap="none" spc="0" normalizeH="0" baseline="0" noProof="0" dirty="0" err="1">
                <a:ln>
                  <a:noFill/>
                </a:ln>
                <a:solidFill>
                  <a:prstClr val="white"/>
                </a:solidFill>
                <a:effectLst/>
                <a:uLnTx/>
                <a:uFillTx/>
                <a:latin typeface="Arial"/>
                <a:cs typeface="Arial" pitchFamily="34" charset="0"/>
              </a:rPr>
              <a:t>Projet</a:t>
            </a:r>
            <a:r>
              <a:rPr kumimoji="0" lang="en-US" altLang="ko-KR" sz="1867" b="0" i="0" u="none" strike="noStrike" kern="1200" cap="none" spc="0" normalizeH="0" baseline="0" noProof="0" dirty="0">
                <a:ln>
                  <a:noFill/>
                </a:ln>
                <a:solidFill>
                  <a:prstClr val="white"/>
                </a:solidFill>
                <a:effectLst/>
                <a:uLnTx/>
                <a:uFillTx/>
                <a:latin typeface="Arial"/>
                <a:cs typeface="Arial" pitchFamily="34" charset="0"/>
              </a:rPr>
              <a:t>, de </a:t>
            </a:r>
            <a:r>
              <a:rPr kumimoji="0" lang="en-US" altLang="ko-KR" sz="1867" b="0" i="0" u="none" strike="noStrike" kern="1200" cap="none" spc="0" normalizeH="0" baseline="0" noProof="0" dirty="0" err="1">
                <a:ln>
                  <a:noFill/>
                </a:ln>
                <a:solidFill>
                  <a:prstClr val="white"/>
                </a:solidFill>
                <a:effectLst/>
                <a:uLnTx/>
                <a:uFillTx/>
                <a:latin typeface="Arial"/>
                <a:cs typeface="Arial" pitchFamily="34" charset="0"/>
              </a:rPr>
              <a:t>l’Organisme</a:t>
            </a:r>
            <a:r>
              <a:rPr kumimoji="0" lang="en-US" altLang="ko-KR" sz="1867" b="0" i="0" u="none" strike="noStrike" kern="1200" cap="none" spc="0" normalizeH="0" baseline="0" noProof="0" dirty="0">
                <a:ln>
                  <a:noFill/>
                </a:ln>
                <a:solidFill>
                  <a:prstClr val="white"/>
                </a:solidFill>
                <a:effectLst/>
                <a:uLnTx/>
                <a:uFillTx/>
                <a:latin typeface="Arial"/>
                <a:cs typeface="Arial" pitchFamily="34" charset="0"/>
              </a:rPr>
              <a:t> ATOMAS et du Language de </a:t>
            </a:r>
            <a:r>
              <a:rPr lang="en-US" altLang="ko-KR" sz="1867" dirty="0">
                <a:solidFill>
                  <a:prstClr val="white"/>
                </a:solidFill>
                <a:latin typeface="Arial"/>
                <a:cs typeface="Arial" pitchFamily="34" charset="0"/>
              </a:rPr>
              <a:t>p</a:t>
            </a:r>
            <a:r>
              <a:rPr kumimoji="0" lang="en-US" altLang="ko-KR" sz="1867" b="0" i="0" u="none" strike="noStrike" kern="1200" cap="none" spc="0" normalizeH="0" baseline="0" noProof="0" dirty="0" err="1">
                <a:ln>
                  <a:noFill/>
                </a:ln>
                <a:solidFill>
                  <a:prstClr val="white"/>
                </a:solidFill>
                <a:effectLst/>
                <a:uLnTx/>
                <a:uFillTx/>
                <a:latin typeface="Arial"/>
                <a:cs typeface="Arial" pitchFamily="34" charset="0"/>
              </a:rPr>
              <a:t>rogramation</a:t>
            </a:r>
            <a:r>
              <a:rPr kumimoji="0" lang="en-US" altLang="ko-KR" sz="1867" b="0" i="0" u="none" strike="noStrike" kern="1200" cap="none" spc="0" normalizeH="0" baseline="0" noProof="0" dirty="0">
                <a:ln>
                  <a:noFill/>
                </a:ln>
                <a:solidFill>
                  <a:prstClr val="white"/>
                </a:solidFill>
                <a:effectLst/>
                <a:uLnTx/>
                <a:uFillTx/>
                <a:latin typeface="Arial"/>
                <a:cs typeface="Arial" pitchFamily="34" charset="0"/>
              </a:rPr>
              <a:t> VBA</a:t>
            </a:r>
            <a:endParaRPr kumimoji="0" lang="ko-KR" altLang="en-US" sz="1867" b="0" i="0" u="none" strike="noStrike" kern="1200" cap="none" spc="0" normalizeH="0" baseline="0" noProof="0" dirty="0">
              <a:ln>
                <a:noFill/>
              </a:ln>
              <a:solidFill>
                <a:prstClr val="white"/>
              </a:solidFill>
              <a:effectLst/>
              <a:uLnTx/>
              <a:uFillTx/>
              <a:latin typeface="Arial"/>
              <a:cs typeface="Arial" pitchFamily="34" charset="0"/>
            </a:endParaRPr>
          </a:p>
        </p:txBody>
      </p:sp>
      <p:sp>
        <p:nvSpPr>
          <p:cNvPr id="6" name="Rectangle 7">
            <a:extLst>
              <a:ext uri="{FF2B5EF4-FFF2-40B4-BE49-F238E27FC236}">
                <a16:creationId xmlns:a16="http://schemas.microsoft.com/office/drawing/2014/main" id="{3D8752D6-0CAA-4881-B8EC-EDF9510C9A31}"/>
              </a:ext>
            </a:extLst>
          </p:cNvPr>
          <p:cNvSpPr/>
          <p:nvPr/>
        </p:nvSpPr>
        <p:spPr>
          <a:xfrm rot="19800000">
            <a:off x="4314305" y="2831279"/>
            <a:ext cx="534486" cy="1190722"/>
          </a:xfrm>
          <a:custGeom>
            <a:avLst/>
            <a:gdLst/>
            <a:ahLst/>
            <a:cxnLst/>
            <a:rect l="l" t="t" r="r" b="b"/>
            <a:pathLst>
              <a:path w="154109" h="343323">
                <a:moveTo>
                  <a:pt x="102909" y="313772"/>
                </a:moveTo>
                <a:lnTo>
                  <a:pt x="102909" y="328547"/>
                </a:lnTo>
                <a:cubicBezTo>
                  <a:pt x="102909" y="336708"/>
                  <a:pt x="96294" y="343322"/>
                  <a:pt x="88133" y="343323"/>
                </a:cubicBezTo>
                <a:lnTo>
                  <a:pt x="65975" y="343322"/>
                </a:lnTo>
                <a:cubicBezTo>
                  <a:pt x="57814" y="343322"/>
                  <a:pt x="51199" y="336708"/>
                  <a:pt x="51199" y="328547"/>
                </a:cubicBezTo>
                <a:cubicBezTo>
                  <a:pt x="51199" y="323622"/>
                  <a:pt x="51200" y="318696"/>
                  <a:pt x="51200" y="313771"/>
                </a:cubicBezTo>
                <a:close/>
                <a:moveTo>
                  <a:pt x="123327" y="15459"/>
                </a:moveTo>
                <a:cubicBezTo>
                  <a:pt x="141678" y="29245"/>
                  <a:pt x="152926" y="50497"/>
                  <a:pt x="154008" y="73425"/>
                </a:cubicBezTo>
                <a:cubicBezTo>
                  <a:pt x="155089" y="96353"/>
                  <a:pt x="145890" y="118568"/>
                  <a:pt x="128916" y="134021"/>
                </a:cubicBezTo>
                <a:lnTo>
                  <a:pt x="119294" y="123450"/>
                </a:lnTo>
                <a:cubicBezTo>
                  <a:pt x="133118" y="110865"/>
                  <a:pt x="140611" y="92772"/>
                  <a:pt x="139730" y="74098"/>
                </a:cubicBezTo>
                <a:cubicBezTo>
                  <a:pt x="138850" y="55424"/>
                  <a:pt x="129689" y="38115"/>
                  <a:pt x="114743" y="26887"/>
                </a:cubicBezTo>
                <a:close/>
                <a:moveTo>
                  <a:pt x="136698" y="17411"/>
                </a:moveTo>
                <a:cubicBezTo>
                  <a:pt x="103758" y="-15529"/>
                  <a:pt x="50351" y="-15529"/>
                  <a:pt x="17412" y="17411"/>
                </a:cubicBezTo>
                <a:cubicBezTo>
                  <a:pt x="-15528" y="50351"/>
                  <a:pt x="-15528" y="103757"/>
                  <a:pt x="17412" y="136697"/>
                </a:cubicBezTo>
                <a:cubicBezTo>
                  <a:pt x="50351" y="169637"/>
                  <a:pt x="103758" y="169637"/>
                  <a:pt x="136698" y="136697"/>
                </a:cubicBezTo>
                <a:cubicBezTo>
                  <a:pt x="169637" y="103757"/>
                  <a:pt x="169637" y="50351"/>
                  <a:pt x="136698" y="17411"/>
                </a:cubicBezTo>
                <a:close/>
                <a:moveTo>
                  <a:pt x="154109" y="0"/>
                </a:moveTo>
                <a:cubicBezTo>
                  <a:pt x="196665" y="42556"/>
                  <a:pt x="196665" y="111552"/>
                  <a:pt x="154109" y="154108"/>
                </a:cubicBezTo>
                <a:cubicBezTo>
                  <a:pt x="139576" y="168641"/>
                  <a:pt x="121959" y="178211"/>
                  <a:pt x="102912" y="180994"/>
                </a:cubicBezTo>
                <a:lnTo>
                  <a:pt x="102912" y="308310"/>
                </a:lnTo>
                <a:lnTo>
                  <a:pt x="51197" y="308310"/>
                </a:lnTo>
                <a:lnTo>
                  <a:pt x="51197" y="180994"/>
                </a:lnTo>
                <a:cubicBezTo>
                  <a:pt x="32150" y="178211"/>
                  <a:pt x="14534" y="168641"/>
                  <a:pt x="0" y="154108"/>
                </a:cubicBezTo>
                <a:cubicBezTo>
                  <a:pt x="-42555" y="111552"/>
                  <a:pt x="-42555" y="42556"/>
                  <a:pt x="0" y="0"/>
                </a:cubicBezTo>
                <a:cubicBezTo>
                  <a:pt x="42556" y="-42556"/>
                  <a:pt x="111553" y="-42556"/>
                  <a:pt x="15410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cs typeface="+mn-cs"/>
            </a:endParaRPr>
          </a:p>
        </p:txBody>
      </p:sp>
    </p:spTree>
    <p:extLst>
      <p:ext uri="{BB962C8B-B14F-4D97-AF65-F5344CB8AC3E}">
        <p14:creationId xmlns:p14="http://schemas.microsoft.com/office/powerpoint/2010/main" val="12118930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91F6EB6-0987-06A2-479B-B70FC5E85DF4}"/>
              </a:ext>
            </a:extLst>
          </p:cNvPr>
          <p:cNvSpPr>
            <a:spLocks noGrp="1"/>
          </p:cNvSpPr>
          <p:nvPr>
            <p:ph type="body" sz="quarter" idx="10"/>
          </p:nvPr>
        </p:nvSpPr>
        <p:spPr/>
        <p:txBody>
          <a:bodyPr/>
          <a:lstStyle/>
          <a:p>
            <a:r>
              <a:rPr lang="fr-FR" dirty="0"/>
              <a:t>ATOMAS Ingénierie</a:t>
            </a:r>
          </a:p>
        </p:txBody>
      </p:sp>
      <p:graphicFrame>
        <p:nvGraphicFramePr>
          <p:cNvPr id="5" name="Object 4">
            <a:extLst>
              <a:ext uri="{FF2B5EF4-FFF2-40B4-BE49-F238E27FC236}">
                <a16:creationId xmlns:a16="http://schemas.microsoft.com/office/drawing/2014/main" id="{972EA2B8-4A0E-ACCF-7356-2A57DBB4B427}"/>
              </a:ext>
            </a:extLst>
          </p:cNvPr>
          <p:cNvGraphicFramePr>
            <a:graphicFrameLocks noChangeAspect="1"/>
          </p:cNvGraphicFramePr>
          <p:nvPr>
            <p:extLst>
              <p:ext uri="{D42A27DB-BD31-4B8C-83A1-F6EECF244321}">
                <p14:modId xmlns:p14="http://schemas.microsoft.com/office/powerpoint/2010/main" val="3327958551"/>
              </p:ext>
            </p:extLst>
          </p:nvPr>
        </p:nvGraphicFramePr>
        <p:xfrm>
          <a:off x="1639956" y="1604913"/>
          <a:ext cx="8736495" cy="4798853"/>
        </p:xfrm>
        <a:graphic>
          <a:graphicData uri="http://schemas.openxmlformats.org/presentationml/2006/ole">
            <mc:AlternateContent xmlns:mc="http://schemas.openxmlformats.org/markup-compatibility/2006">
              <mc:Choice xmlns:v="urn:schemas-microsoft-com:vml" Requires="v">
                <p:oleObj name="Document" r:id="rId3" imgW="5731988" imgH="3242996" progId="Word.Document.12">
                  <p:embed/>
                </p:oleObj>
              </mc:Choice>
              <mc:Fallback>
                <p:oleObj name="Document" r:id="rId3" imgW="5731988" imgH="3242996" progId="Word.Document.12">
                  <p:embed/>
                  <p:pic>
                    <p:nvPicPr>
                      <p:cNvPr id="5" name="Object 4">
                        <a:extLst>
                          <a:ext uri="{FF2B5EF4-FFF2-40B4-BE49-F238E27FC236}">
                            <a16:creationId xmlns:a16="http://schemas.microsoft.com/office/drawing/2014/main" id="{972EA2B8-4A0E-ACCF-7356-2A57DBB4B427}"/>
                          </a:ext>
                        </a:extLst>
                      </p:cNvPr>
                      <p:cNvPicPr/>
                      <p:nvPr/>
                    </p:nvPicPr>
                    <p:blipFill>
                      <a:blip r:embed="rId4"/>
                      <a:stretch>
                        <a:fillRect/>
                      </a:stretch>
                    </p:blipFill>
                    <p:spPr>
                      <a:xfrm>
                        <a:off x="1639956" y="1604913"/>
                        <a:ext cx="8736495" cy="4798853"/>
                      </a:xfrm>
                      <a:prstGeom prst="rect">
                        <a:avLst/>
                      </a:prstGeom>
                    </p:spPr>
                  </p:pic>
                </p:oleObj>
              </mc:Fallback>
            </mc:AlternateContent>
          </a:graphicData>
        </a:graphic>
      </p:graphicFrame>
    </p:spTree>
    <p:extLst>
      <p:ext uri="{BB962C8B-B14F-4D97-AF65-F5344CB8AC3E}">
        <p14:creationId xmlns:p14="http://schemas.microsoft.com/office/powerpoint/2010/main" val="24225353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89598E7-8A4B-4656-B76C-A85E8A5EA141}"/>
              </a:ext>
            </a:extLst>
          </p:cNvPr>
          <p:cNvSpPr txBox="1"/>
          <p:nvPr/>
        </p:nvSpPr>
        <p:spPr>
          <a:xfrm>
            <a:off x="3299294" y="608408"/>
            <a:ext cx="4029762" cy="830997"/>
          </a:xfrm>
          <a:prstGeom prst="rect">
            <a:avLst/>
          </a:prstGeom>
          <a:noFill/>
        </p:spPr>
        <p:txBody>
          <a:bodyPr wrap="square" rtlCol="0" anchor="ctr">
            <a:spAutoFit/>
          </a:bodyPr>
          <a:lstStyle/>
          <a:p>
            <a:r>
              <a:rPr lang="en-US" altLang="ko-KR" sz="4800" b="1" spc="300" dirty="0">
                <a:solidFill>
                  <a:schemeClr val="bg1"/>
                </a:solidFill>
                <a:latin typeface="+mj-lt"/>
                <a:cs typeface="Arial" pitchFamily="34" charset="0"/>
              </a:rPr>
              <a:t>AWESOME</a:t>
            </a:r>
            <a:endParaRPr lang="ko-KR" altLang="en-US" sz="4800" b="1" spc="300" dirty="0">
              <a:solidFill>
                <a:schemeClr val="bg1"/>
              </a:solidFill>
              <a:latin typeface="+mj-lt"/>
              <a:cs typeface="Arial" pitchFamily="34" charset="0"/>
            </a:endParaRPr>
          </a:p>
        </p:txBody>
      </p:sp>
      <p:sp>
        <p:nvSpPr>
          <p:cNvPr id="8" name="TextBox 7">
            <a:extLst>
              <a:ext uri="{FF2B5EF4-FFF2-40B4-BE49-F238E27FC236}">
                <a16:creationId xmlns:a16="http://schemas.microsoft.com/office/drawing/2014/main" id="{6CF47FFC-FE6F-4CA3-A5E1-48BCADB624D1}"/>
              </a:ext>
            </a:extLst>
          </p:cNvPr>
          <p:cNvSpPr txBox="1"/>
          <p:nvPr/>
        </p:nvSpPr>
        <p:spPr>
          <a:xfrm>
            <a:off x="7768797" y="608407"/>
            <a:ext cx="5070764" cy="830997"/>
          </a:xfrm>
          <a:prstGeom prst="rect">
            <a:avLst/>
          </a:prstGeom>
          <a:noFill/>
        </p:spPr>
        <p:txBody>
          <a:bodyPr wrap="square" rtlCol="0" anchor="ctr">
            <a:spAutoFit/>
          </a:bodyPr>
          <a:lstStyle/>
          <a:p>
            <a:r>
              <a:rPr lang="en-US" altLang="ko-KR" sz="4800" b="1" spc="300" dirty="0">
                <a:solidFill>
                  <a:schemeClr val="bg1"/>
                </a:solidFill>
                <a:latin typeface="+mj-lt"/>
                <a:cs typeface="Arial" pitchFamily="34" charset="0"/>
              </a:rPr>
              <a:t>VBA</a:t>
            </a:r>
            <a:endParaRPr lang="ko-KR" altLang="en-US" sz="4800" b="1" spc="300" dirty="0">
              <a:solidFill>
                <a:schemeClr val="bg1"/>
              </a:solidFill>
              <a:latin typeface="+mj-lt"/>
              <a:cs typeface="Arial" pitchFamily="34" charset="0"/>
            </a:endParaRPr>
          </a:p>
        </p:txBody>
      </p:sp>
      <p:sp>
        <p:nvSpPr>
          <p:cNvPr id="9" name="TextBox 8">
            <a:extLst>
              <a:ext uri="{FF2B5EF4-FFF2-40B4-BE49-F238E27FC236}">
                <a16:creationId xmlns:a16="http://schemas.microsoft.com/office/drawing/2014/main" id="{FF77583F-6F7F-470F-B346-4A27390FC08A}"/>
              </a:ext>
            </a:extLst>
          </p:cNvPr>
          <p:cNvSpPr txBox="1"/>
          <p:nvPr/>
        </p:nvSpPr>
        <p:spPr>
          <a:xfrm>
            <a:off x="7190531" y="1439404"/>
            <a:ext cx="3912567" cy="1569660"/>
          </a:xfrm>
          <a:prstGeom prst="rect">
            <a:avLst/>
          </a:prstGeom>
          <a:noFill/>
        </p:spPr>
        <p:txBody>
          <a:bodyPr wrap="square" rtlCol="0" anchor="ctr">
            <a:spAutoFit/>
          </a:bodyPr>
          <a:lstStyle/>
          <a:p>
            <a:pPr algn="just"/>
            <a:r>
              <a:rPr lang="fr-FR" altLang="ko-KR" sz="1600" dirty="0">
                <a:solidFill>
                  <a:schemeClr val="bg1"/>
                </a:solidFill>
                <a:cs typeface="Arial" pitchFamily="34" charset="0"/>
              </a:rPr>
              <a:t>La définition de </a:t>
            </a:r>
            <a:r>
              <a:rPr lang="fr-FR" altLang="ko-KR" sz="1600" b="1" dirty="0">
                <a:solidFill>
                  <a:schemeClr val="bg1"/>
                </a:solidFill>
                <a:cs typeface="Arial" pitchFamily="34" charset="0"/>
              </a:rPr>
              <a:t>VBA </a:t>
            </a:r>
            <a:r>
              <a:rPr lang="fr-FR" altLang="ko-KR" sz="1600" dirty="0">
                <a:solidFill>
                  <a:schemeClr val="bg1"/>
                </a:solidFill>
                <a:cs typeface="Arial" pitchFamily="34" charset="0"/>
              </a:rPr>
              <a:t>est </a:t>
            </a:r>
            <a:r>
              <a:rPr lang="fr-FR" altLang="ko-KR" sz="1600" b="1" dirty="0">
                <a:solidFill>
                  <a:schemeClr val="bg1"/>
                </a:solidFill>
                <a:cs typeface="Arial" pitchFamily="34" charset="0"/>
              </a:rPr>
              <a:t>Visual Basic </a:t>
            </a:r>
            <a:r>
              <a:rPr lang="fr-FR" altLang="ko-KR" sz="1600" dirty="0">
                <a:solidFill>
                  <a:schemeClr val="bg1"/>
                </a:solidFill>
                <a:cs typeface="Arial" pitchFamily="34" charset="0"/>
              </a:rPr>
              <a:t>pour </a:t>
            </a:r>
            <a:r>
              <a:rPr lang="fr-FR" altLang="ko-KR" sz="1600" b="1" dirty="0">
                <a:solidFill>
                  <a:schemeClr val="bg1"/>
                </a:solidFill>
                <a:cs typeface="Arial" pitchFamily="34" charset="0"/>
              </a:rPr>
              <a:t>Applications</a:t>
            </a:r>
            <a:r>
              <a:rPr lang="fr-FR" altLang="ko-KR" sz="1600" dirty="0">
                <a:solidFill>
                  <a:schemeClr val="bg1"/>
                </a:solidFill>
                <a:cs typeface="Arial" pitchFamily="34" charset="0"/>
              </a:rPr>
              <a:t>. Il s’agit d’un langage de programmation avec lequel vous pouvez contrôler et manipuler à la fois Excel et les autres applications Office : Word, Access, Outlook…</a:t>
            </a:r>
            <a:r>
              <a:rPr lang="en-GB" altLang="ko-KR" sz="1600" dirty="0">
                <a:solidFill>
                  <a:schemeClr val="bg1"/>
                </a:solidFill>
                <a:cs typeface="Arial" pitchFamily="34" charset="0"/>
              </a:rPr>
              <a:t>.</a:t>
            </a:r>
          </a:p>
        </p:txBody>
      </p:sp>
      <p:pic>
        <p:nvPicPr>
          <p:cNvPr id="4" name="Picture Placeholder 3">
            <a:extLst>
              <a:ext uri="{FF2B5EF4-FFF2-40B4-BE49-F238E27FC236}">
                <a16:creationId xmlns:a16="http://schemas.microsoft.com/office/drawing/2014/main" id="{3F1D05F2-D690-CED0-9765-7E03A69D8507}"/>
              </a:ext>
            </a:extLst>
          </p:cNvPr>
          <p:cNvPicPr>
            <a:picLocks noGrp="1" noChangeAspect="1"/>
          </p:cNvPicPr>
          <p:nvPr>
            <p:ph type="pic" sz="quarter" idx="14"/>
          </p:nvPr>
        </p:nvPicPr>
        <p:blipFill rotWithShape="1">
          <a:blip r:embed="rId2">
            <a:extLst>
              <a:ext uri="{28A0092B-C50C-407E-A947-70E740481C1C}">
                <a14:useLocalDpi xmlns:a14="http://schemas.microsoft.com/office/drawing/2010/main" val="0"/>
              </a:ext>
            </a:extLst>
          </a:blip>
          <a:srcRect l="32012" r="9070"/>
          <a:stretch/>
        </p:blipFill>
        <p:spPr>
          <a:xfrm>
            <a:off x="0" y="1"/>
            <a:ext cx="7190531" cy="6857999"/>
          </a:xfrm>
        </p:spPr>
      </p:pic>
      <p:sp>
        <p:nvSpPr>
          <p:cNvPr id="2" name="TextBox 1">
            <a:extLst>
              <a:ext uri="{FF2B5EF4-FFF2-40B4-BE49-F238E27FC236}">
                <a16:creationId xmlns:a16="http://schemas.microsoft.com/office/drawing/2014/main" id="{A786A1B5-C4E0-52C9-5567-F646E57D9D40}"/>
              </a:ext>
            </a:extLst>
          </p:cNvPr>
          <p:cNvSpPr txBox="1"/>
          <p:nvPr/>
        </p:nvSpPr>
        <p:spPr>
          <a:xfrm>
            <a:off x="6867728" y="3009064"/>
            <a:ext cx="4235370" cy="2554545"/>
          </a:xfrm>
          <a:prstGeom prst="rect">
            <a:avLst/>
          </a:prstGeom>
          <a:noFill/>
        </p:spPr>
        <p:txBody>
          <a:bodyPr wrap="square" rtlCol="0" anchor="ctr">
            <a:spAutoFit/>
          </a:bodyPr>
          <a:lstStyle/>
          <a:p>
            <a:pPr algn="r"/>
            <a:r>
              <a:rPr lang="en-GB" altLang="ko-KR" sz="1600" dirty="0" err="1">
                <a:solidFill>
                  <a:schemeClr val="bg1"/>
                </a:solidFill>
                <a:cs typeface="Arial" pitchFamily="34" charset="0"/>
              </a:rPr>
              <a:t>Pourquoi</a:t>
            </a:r>
            <a:r>
              <a:rPr lang="en-GB" altLang="ko-KR" sz="1600" dirty="0">
                <a:solidFill>
                  <a:schemeClr val="bg1"/>
                </a:solidFill>
                <a:cs typeface="Arial" pitchFamily="34" charset="0"/>
              </a:rPr>
              <a:t> </a:t>
            </a:r>
            <a:r>
              <a:rPr lang="en-GB" altLang="ko-KR" sz="1600" b="1" dirty="0">
                <a:solidFill>
                  <a:schemeClr val="bg1"/>
                </a:solidFill>
                <a:cs typeface="Arial" pitchFamily="34" charset="0"/>
              </a:rPr>
              <a:t>VBA?</a:t>
            </a:r>
          </a:p>
          <a:p>
            <a:pPr marL="285750" indent="-285750" algn="just">
              <a:buFont typeface="Arial" panose="020B0604020202020204" pitchFamily="34" charset="0"/>
              <a:buChar char="•"/>
            </a:pPr>
            <a:r>
              <a:rPr lang="en-GB" altLang="ko-KR" sz="1600" dirty="0" err="1">
                <a:solidFill>
                  <a:schemeClr val="bg1"/>
                </a:solidFill>
                <a:cs typeface="Arial" pitchFamily="34" charset="0"/>
              </a:rPr>
              <a:t>Automatisation</a:t>
            </a:r>
            <a:r>
              <a:rPr lang="en-GB" altLang="ko-KR" sz="1600" dirty="0">
                <a:solidFill>
                  <a:schemeClr val="bg1"/>
                </a:solidFill>
                <a:cs typeface="Arial" pitchFamily="34" charset="0"/>
              </a:rPr>
              <a:t> des taches </a:t>
            </a:r>
            <a:r>
              <a:rPr lang="en-GB" altLang="ko-KR" sz="1600" dirty="0" err="1">
                <a:solidFill>
                  <a:schemeClr val="bg1"/>
                </a:solidFill>
                <a:cs typeface="Arial" pitchFamily="34" charset="0"/>
              </a:rPr>
              <a:t>répétitives</a:t>
            </a:r>
            <a:r>
              <a:rPr lang="en-GB" altLang="ko-KR" sz="1600" dirty="0">
                <a:solidFill>
                  <a:schemeClr val="bg1"/>
                </a:solidFill>
                <a:cs typeface="Arial" pitchFamily="34" charset="0"/>
              </a:rPr>
              <a:t> et </a:t>
            </a:r>
            <a:r>
              <a:rPr lang="en-GB" altLang="ko-KR" sz="1600" dirty="0" err="1">
                <a:solidFill>
                  <a:schemeClr val="bg1"/>
                </a:solidFill>
                <a:cs typeface="Arial" pitchFamily="34" charset="0"/>
              </a:rPr>
              <a:t>fastidieuses</a:t>
            </a:r>
            <a:r>
              <a:rPr lang="en-GB" altLang="ko-KR" sz="1600" dirty="0">
                <a:solidFill>
                  <a:schemeClr val="bg1"/>
                </a:solidFill>
                <a:cs typeface="Arial" pitchFamily="34" charset="0"/>
              </a:rPr>
              <a:t>.</a:t>
            </a:r>
          </a:p>
          <a:p>
            <a:pPr marL="285750" indent="-285750" algn="just">
              <a:buFont typeface="Arial" panose="020B0604020202020204" pitchFamily="34" charset="0"/>
              <a:buChar char="•"/>
            </a:pPr>
            <a:r>
              <a:rPr lang="fr-FR" altLang="ko-KR" sz="1600" dirty="0">
                <a:solidFill>
                  <a:schemeClr val="bg1"/>
                </a:solidFill>
                <a:cs typeface="Arial" pitchFamily="34" charset="0"/>
              </a:rPr>
              <a:t>gérer et réduire les risques d'erreurs.</a:t>
            </a:r>
          </a:p>
          <a:p>
            <a:pPr marL="285750" indent="-285750" algn="just">
              <a:buFont typeface="Arial" panose="020B0604020202020204" pitchFamily="34" charset="0"/>
              <a:buChar char="•"/>
            </a:pPr>
            <a:r>
              <a:rPr lang="fr-FR" altLang="ko-KR" sz="1600" dirty="0">
                <a:solidFill>
                  <a:schemeClr val="bg1"/>
                </a:solidFill>
                <a:cs typeface="Arial" pitchFamily="34" charset="0"/>
              </a:rPr>
              <a:t>optimiser les temps de traitements.</a:t>
            </a:r>
          </a:p>
          <a:p>
            <a:pPr marL="285750" indent="-285750" algn="just">
              <a:buFont typeface="Arial" panose="020B0604020202020204" pitchFamily="34" charset="0"/>
              <a:buChar char="•"/>
            </a:pPr>
            <a:r>
              <a:rPr lang="fr-FR" altLang="ko-KR" sz="1600" dirty="0">
                <a:solidFill>
                  <a:schemeClr val="bg1"/>
                </a:solidFill>
                <a:cs typeface="Arial" pitchFamily="34" charset="0"/>
              </a:rPr>
              <a:t>concevoir des interfaces utilisateurs personnalisées.</a:t>
            </a:r>
          </a:p>
          <a:p>
            <a:pPr marL="285750" indent="-285750" algn="just">
              <a:buFont typeface="Arial" panose="020B0604020202020204" pitchFamily="34" charset="0"/>
              <a:buChar char="•"/>
            </a:pPr>
            <a:r>
              <a:rPr lang="fr-FR" altLang="ko-KR" sz="1600" dirty="0">
                <a:solidFill>
                  <a:schemeClr val="bg1"/>
                </a:solidFill>
                <a:cs typeface="Arial" pitchFamily="34" charset="0"/>
              </a:rPr>
              <a:t>échanger des données entre les différentes applications de la suite Office.</a:t>
            </a:r>
          </a:p>
          <a:p>
            <a:pPr algn="r"/>
            <a:endParaRPr lang="en-GB" altLang="ko-KR" sz="1600" dirty="0">
              <a:solidFill>
                <a:schemeClr val="bg1"/>
              </a:solidFill>
              <a:cs typeface="Arial" pitchFamily="34" charset="0"/>
            </a:endParaRPr>
          </a:p>
        </p:txBody>
      </p:sp>
    </p:spTree>
    <p:extLst>
      <p:ext uri="{BB962C8B-B14F-4D97-AF65-F5344CB8AC3E}">
        <p14:creationId xmlns:p14="http://schemas.microsoft.com/office/powerpoint/2010/main" val="6930404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CC70170-F02D-70F4-B19F-D628D4107AB9}"/>
              </a:ext>
            </a:extLst>
          </p:cNvPr>
          <p:cNvSpPr>
            <a:spLocks noGrp="1"/>
          </p:cNvSpPr>
          <p:nvPr>
            <p:ph type="body" sz="quarter" idx="10"/>
          </p:nvPr>
        </p:nvSpPr>
        <p:spPr>
          <a:xfrm>
            <a:off x="1365813" y="375585"/>
            <a:ext cx="9236597" cy="642987"/>
          </a:xfrm>
        </p:spPr>
        <p:txBody>
          <a:bodyPr/>
          <a:lstStyle/>
          <a:p>
            <a:r>
              <a:rPr lang="fr-FR" sz="4800" dirty="0"/>
              <a:t>Exemple Pour étude de cas</a:t>
            </a:r>
          </a:p>
        </p:txBody>
      </p:sp>
      <p:sp>
        <p:nvSpPr>
          <p:cNvPr id="3" name="TextBox 2">
            <a:extLst>
              <a:ext uri="{FF2B5EF4-FFF2-40B4-BE49-F238E27FC236}">
                <a16:creationId xmlns:a16="http://schemas.microsoft.com/office/drawing/2014/main" id="{B256377F-AE4E-2365-C1CB-8E8BDC71584F}"/>
              </a:ext>
            </a:extLst>
          </p:cNvPr>
          <p:cNvSpPr txBox="1"/>
          <p:nvPr/>
        </p:nvSpPr>
        <p:spPr>
          <a:xfrm>
            <a:off x="520861" y="1423687"/>
            <a:ext cx="10741307" cy="2677656"/>
          </a:xfrm>
          <a:prstGeom prst="rect">
            <a:avLst/>
          </a:prstGeom>
          <a:noFill/>
        </p:spPr>
        <p:txBody>
          <a:bodyPr wrap="square" rtlCol="0">
            <a:spAutoFit/>
          </a:bodyPr>
          <a:lstStyle/>
          <a:p>
            <a:pPr marL="285750" indent="-285750">
              <a:buFont typeface="Wingdings" panose="05000000000000000000" pitchFamily="2" charset="2"/>
              <a:buChar char="Ø"/>
            </a:pPr>
            <a:r>
              <a:rPr lang="fr-FR" dirty="0"/>
              <a:t>bassin de l’</a:t>
            </a:r>
            <a:r>
              <a:rPr lang="fr-FR" sz="2400" b="1" dirty="0"/>
              <a:t>Oued </a:t>
            </a:r>
            <a:r>
              <a:rPr lang="fr-FR" sz="2400" b="1" dirty="0" err="1"/>
              <a:t>Rheraya</a:t>
            </a:r>
            <a:endParaRPr lang="fr-FR" sz="2400" b="1" dirty="0"/>
          </a:p>
          <a:p>
            <a:pPr marL="285750" indent="-285750">
              <a:buFont typeface="Wingdings" panose="05000000000000000000" pitchFamily="2" charset="2"/>
              <a:buChar char="Ø"/>
            </a:pPr>
            <a:r>
              <a:rPr lang="fr-FR" dirty="0"/>
              <a:t>station pluviométrique </a:t>
            </a:r>
            <a:r>
              <a:rPr lang="fr-FR" sz="2400" b="1" dirty="0" err="1"/>
              <a:t>Tahanaout</a:t>
            </a:r>
            <a:endParaRPr lang="fr-FR" sz="2400" b="1" dirty="0"/>
          </a:p>
          <a:p>
            <a:pPr marL="285750" indent="-285750">
              <a:buFont typeface="Wingdings" panose="05000000000000000000" pitchFamily="2" charset="2"/>
              <a:buChar char="Ø"/>
            </a:pPr>
            <a:endParaRPr lang="fr-FR" sz="2400" b="1" dirty="0"/>
          </a:p>
          <a:p>
            <a:pPr marL="285750" indent="-285750">
              <a:buFont typeface="Wingdings" panose="05000000000000000000" pitchFamily="2" charset="2"/>
              <a:buChar char="Ø"/>
            </a:pPr>
            <a:endParaRPr lang="fr-FR" sz="2400" b="1" dirty="0"/>
          </a:p>
          <a:p>
            <a:pPr marL="285750" indent="-285750">
              <a:buFont typeface="Wingdings" panose="05000000000000000000" pitchFamily="2" charset="2"/>
              <a:buChar char="Ø"/>
            </a:pPr>
            <a:endParaRPr lang="fr-FR" sz="2400" b="1" dirty="0"/>
          </a:p>
          <a:p>
            <a:pPr marL="285750" indent="-285750">
              <a:buFont typeface="Wingdings" panose="05000000000000000000" pitchFamily="2" charset="2"/>
              <a:buChar char="Ø"/>
            </a:pPr>
            <a:endParaRPr lang="fr-FR" sz="2400" b="1" dirty="0"/>
          </a:p>
          <a:p>
            <a:pPr marL="285750" indent="-285750">
              <a:buFont typeface="Wingdings" panose="05000000000000000000" pitchFamily="2" charset="2"/>
              <a:buChar char="Ø"/>
            </a:pPr>
            <a:r>
              <a:rPr lang="fr-FR" dirty="0"/>
              <a:t>Caractéristiques du bassin:</a:t>
            </a:r>
          </a:p>
        </p:txBody>
      </p:sp>
      <p:graphicFrame>
        <p:nvGraphicFramePr>
          <p:cNvPr id="4" name="Table 3">
            <a:extLst>
              <a:ext uri="{FF2B5EF4-FFF2-40B4-BE49-F238E27FC236}">
                <a16:creationId xmlns:a16="http://schemas.microsoft.com/office/drawing/2014/main" id="{435AE618-167D-9D82-14B7-5940A680DCD9}"/>
              </a:ext>
            </a:extLst>
          </p:cNvPr>
          <p:cNvGraphicFramePr>
            <a:graphicFrameLocks noGrp="1"/>
          </p:cNvGraphicFramePr>
          <p:nvPr>
            <p:extLst>
              <p:ext uri="{D42A27DB-BD31-4B8C-83A1-F6EECF244321}">
                <p14:modId xmlns:p14="http://schemas.microsoft.com/office/powerpoint/2010/main" val="397796599"/>
              </p:ext>
            </p:extLst>
          </p:nvPr>
        </p:nvGraphicFramePr>
        <p:xfrm>
          <a:off x="767305" y="2390774"/>
          <a:ext cx="8469291" cy="1038226"/>
        </p:xfrm>
        <a:graphic>
          <a:graphicData uri="http://schemas.openxmlformats.org/drawingml/2006/table">
            <a:tbl>
              <a:tblPr firstRow="1" firstCol="1" bandRow="1">
                <a:tableStyleId>{5C22544A-7EE6-4342-B048-85BDC9FD1C3A}</a:tableStyleId>
              </a:tblPr>
              <a:tblGrid>
                <a:gridCol w="1209899">
                  <a:extLst>
                    <a:ext uri="{9D8B030D-6E8A-4147-A177-3AD203B41FA5}">
                      <a16:colId xmlns:a16="http://schemas.microsoft.com/office/drawing/2014/main" val="1673306789"/>
                    </a:ext>
                  </a:extLst>
                </a:gridCol>
                <a:gridCol w="1396313">
                  <a:extLst>
                    <a:ext uri="{9D8B030D-6E8A-4147-A177-3AD203B41FA5}">
                      <a16:colId xmlns:a16="http://schemas.microsoft.com/office/drawing/2014/main" val="2000363395"/>
                    </a:ext>
                  </a:extLst>
                </a:gridCol>
                <a:gridCol w="1588104">
                  <a:extLst>
                    <a:ext uri="{9D8B030D-6E8A-4147-A177-3AD203B41FA5}">
                      <a16:colId xmlns:a16="http://schemas.microsoft.com/office/drawing/2014/main" val="3255066322"/>
                    </a:ext>
                  </a:extLst>
                </a:gridCol>
                <a:gridCol w="1134616">
                  <a:extLst>
                    <a:ext uri="{9D8B030D-6E8A-4147-A177-3AD203B41FA5}">
                      <a16:colId xmlns:a16="http://schemas.microsoft.com/office/drawing/2014/main" val="3718334463"/>
                    </a:ext>
                  </a:extLst>
                </a:gridCol>
                <a:gridCol w="1058437">
                  <a:extLst>
                    <a:ext uri="{9D8B030D-6E8A-4147-A177-3AD203B41FA5}">
                      <a16:colId xmlns:a16="http://schemas.microsoft.com/office/drawing/2014/main" val="2107767010"/>
                    </a:ext>
                  </a:extLst>
                </a:gridCol>
                <a:gridCol w="2081922">
                  <a:extLst>
                    <a:ext uri="{9D8B030D-6E8A-4147-A177-3AD203B41FA5}">
                      <a16:colId xmlns:a16="http://schemas.microsoft.com/office/drawing/2014/main" val="1994967498"/>
                    </a:ext>
                  </a:extLst>
                </a:gridCol>
              </a:tblGrid>
              <a:tr h="505030">
                <a:tc>
                  <a:txBody>
                    <a:bodyPr/>
                    <a:lstStyle/>
                    <a:p>
                      <a:pPr algn="just">
                        <a:lnSpc>
                          <a:spcPct val="150000"/>
                        </a:lnSpc>
                        <a:spcAft>
                          <a:spcPts val="800"/>
                        </a:spcAft>
                      </a:pPr>
                      <a:r>
                        <a:rPr lang="en-US" sz="1600">
                          <a:effectLst/>
                        </a:rPr>
                        <a:t>Station </a:t>
                      </a:r>
                      <a:endParaRPr lang="fr-FR" sz="14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just">
                        <a:lnSpc>
                          <a:spcPct val="150000"/>
                        </a:lnSpc>
                        <a:spcAft>
                          <a:spcPts val="800"/>
                        </a:spcAft>
                      </a:pPr>
                      <a:r>
                        <a:rPr lang="en-US" sz="1600">
                          <a:effectLst/>
                        </a:rPr>
                        <a:t>Oued </a:t>
                      </a:r>
                      <a:endParaRPr lang="fr-FR" sz="14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just">
                        <a:lnSpc>
                          <a:spcPct val="150000"/>
                        </a:lnSpc>
                        <a:spcAft>
                          <a:spcPts val="800"/>
                        </a:spcAft>
                      </a:pPr>
                      <a:r>
                        <a:rPr lang="en-US" sz="1600">
                          <a:effectLst/>
                        </a:rPr>
                        <a:t>N°IRE </a:t>
                      </a:r>
                      <a:endParaRPr lang="fr-FR" sz="14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just">
                        <a:lnSpc>
                          <a:spcPct val="150000"/>
                        </a:lnSpc>
                        <a:spcAft>
                          <a:spcPts val="800"/>
                        </a:spcAft>
                      </a:pPr>
                      <a:r>
                        <a:rPr lang="en-US" sz="1600">
                          <a:effectLst/>
                        </a:rPr>
                        <a:t>X </a:t>
                      </a:r>
                      <a:endParaRPr lang="fr-FR" sz="14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just">
                        <a:lnSpc>
                          <a:spcPct val="150000"/>
                        </a:lnSpc>
                        <a:spcAft>
                          <a:spcPts val="800"/>
                        </a:spcAft>
                      </a:pPr>
                      <a:r>
                        <a:rPr lang="en-US" sz="1600">
                          <a:effectLst/>
                        </a:rPr>
                        <a:t>Y </a:t>
                      </a:r>
                      <a:endParaRPr lang="fr-FR" sz="14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just">
                        <a:lnSpc>
                          <a:spcPct val="150000"/>
                        </a:lnSpc>
                        <a:spcAft>
                          <a:spcPts val="800"/>
                        </a:spcAft>
                      </a:pPr>
                      <a:r>
                        <a:rPr lang="en-US" sz="1600">
                          <a:effectLst/>
                        </a:rPr>
                        <a:t>Période disponible</a:t>
                      </a:r>
                      <a:endParaRPr lang="fr-FR" sz="14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2366809880"/>
                  </a:ext>
                </a:extLst>
              </a:tr>
              <a:tr h="533196">
                <a:tc>
                  <a:txBody>
                    <a:bodyPr/>
                    <a:lstStyle/>
                    <a:p>
                      <a:pPr algn="just">
                        <a:lnSpc>
                          <a:spcPct val="150000"/>
                        </a:lnSpc>
                        <a:spcAft>
                          <a:spcPts val="800"/>
                        </a:spcAft>
                      </a:pPr>
                      <a:r>
                        <a:rPr lang="en-US" sz="1600" dirty="0" err="1">
                          <a:effectLst/>
                        </a:rPr>
                        <a:t>Tahanaout</a:t>
                      </a:r>
                      <a:r>
                        <a:rPr lang="en-US" sz="1600" dirty="0">
                          <a:effectLst/>
                        </a:rPr>
                        <a:t> </a:t>
                      </a:r>
                      <a:endParaRPr lang="fr-FR" sz="14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just">
                        <a:lnSpc>
                          <a:spcPct val="150000"/>
                        </a:lnSpc>
                        <a:spcAft>
                          <a:spcPts val="800"/>
                        </a:spcAft>
                      </a:pPr>
                      <a:r>
                        <a:rPr lang="en-US" sz="1600" dirty="0" err="1">
                          <a:effectLst/>
                        </a:rPr>
                        <a:t>Rhéraya</a:t>
                      </a:r>
                      <a:r>
                        <a:rPr lang="en-US" sz="1600" dirty="0">
                          <a:effectLst/>
                        </a:rPr>
                        <a:t> </a:t>
                      </a:r>
                      <a:endParaRPr lang="fr-FR" sz="14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just">
                        <a:lnSpc>
                          <a:spcPct val="150000"/>
                        </a:lnSpc>
                        <a:spcAft>
                          <a:spcPts val="800"/>
                        </a:spcAft>
                      </a:pPr>
                      <a:r>
                        <a:rPr lang="en-US" sz="1600">
                          <a:effectLst/>
                        </a:rPr>
                        <a:t>1565/53 </a:t>
                      </a:r>
                      <a:endParaRPr lang="fr-FR" sz="14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just">
                        <a:lnSpc>
                          <a:spcPct val="150000"/>
                        </a:lnSpc>
                        <a:spcAft>
                          <a:spcPts val="800"/>
                        </a:spcAft>
                      </a:pPr>
                      <a:r>
                        <a:rPr lang="en-US" sz="1600">
                          <a:effectLst/>
                        </a:rPr>
                        <a:t>255.900 </a:t>
                      </a:r>
                      <a:endParaRPr lang="fr-FR" sz="14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just">
                        <a:lnSpc>
                          <a:spcPct val="150000"/>
                        </a:lnSpc>
                        <a:spcAft>
                          <a:spcPts val="800"/>
                        </a:spcAft>
                      </a:pPr>
                      <a:r>
                        <a:rPr lang="en-US" sz="1600">
                          <a:effectLst/>
                        </a:rPr>
                        <a:t>80.400 </a:t>
                      </a:r>
                      <a:endParaRPr lang="fr-FR" sz="14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just">
                        <a:lnSpc>
                          <a:spcPct val="150000"/>
                        </a:lnSpc>
                        <a:spcAft>
                          <a:spcPts val="800"/>
                        </a:spcAft>
                      </a:pPr>
                      <a:r>
                        <a:rPr lang="en-US" sz="1600" dirty="0">
                          <a:effectLst/>
                        </a:rPr>
                        <a:t>1962–2010</a:t>
                      </a:r>
                      <a:endParaRPr lang="fr-FR" sz="14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45656829"/>
                  </a:ext>
                </a:extLst>
              </a:tr>
            </a:tbl>
          </a:graphicData>
        </a:graphic>
      </p:graphicFrame>
      <p:graphicFrame>
        <p:nvGraphicFramePr>
          <p:cNvPr id="5" name="Table 4">
            <a:extLst>
              <a:ext uri="{FF2B5EF4-FFF2-40B4-BE49-F238E27FC236}">
                <a16:creationId xmlns:a16="http://schemas.microsoft.com/office/drawing/2014/main" id="{49C338E1-331F-A8D8-92E1-31749784CA4F}"/>
              </a:ext>
            </a:extLst>
          </p:cNvPr>
          <p:cNvGraphicFramePr>
            <a:graphicFrameLocks noGrp="1"/>
          </p:cNvGraphicFramePr>
          <p:nvPr>
            <p:extLst>
              <p:ext uri="{D42A27DB-BD31-4B8C-83A1-F6EECF244321}">
                <p14:modId xmlns:p14="http://schemas.microsoft.com/office/powerpoint/2010/main" val="3550469419"/>
              </p:ext>
            </p:extLst>
          </p:nvPr>
        </p:nvGraphicFramePr>
        <p:xfrm>
          <a:off x="767305" y="4101343"/>
          <a:ext cx="10205496" cy="1349347"/>
        </p:xfrm>
        <a:graphic>
          <a:graphicData uri="http://schemas.openxmlformats.org/drawingml/2006/table">
            <a:tbl>
              <a:tblPr firstRow="1" firstCol="1" bandRow="1">
                <a:tableStyleId>{5C22544A-7EE6-4342-B048-85BDC9FD1C3A}</a:tableStyleId>
              </a:tblPr>
              <a:tblGrid>
                <a:gridCol w="1274868">
                  <a:extLst>
                    <a:ext uri="{9D8B030D-6E8A-4147-A177-3AD203B41FA5}">
                      <a16:colId xmlns:a16="http://schemas.microsoft.com/office/drawing/2014/main" val="3675015728"/>
                    </a:ext>
                  </a:extLst>
                </a:gridCol>
                <a:gridCol w="1274868">
                  <a:extLst>
                    <a:ext uri="{9D8B030D-6E8A-4147-A177-3AD203B41FA5}">
                      <a16:colId xmlns:a16="http://schemas.microsoft.com/office/drawing/2014/main" val="4210879332"/>
                    </a:ext>
                  </a:extLst>
                </a:gridCol>
                <a:gridCol w="1275960">
                  <a:extLst>
                    <a:ext uri="{9D8B030D-6E8A-4147-A177-3AD203B41FA5}">
                      <a16:colId xmlns:a16="http://schemas.microsoft.com/office/drawing/2014/main" val="2996489368"/>
                    </a:ext>
                  </a:extLst>
                </a:gridCol>
                <a:gridCol w="1275960">
                  <a:extLst>
                    <a:ext uri="{9D8B030D-6E8A-4147-A177-3AD203B41FA5}">
                      <a16:colId xmlns:a16="http://schemas.microsoft.com/office/drawing/2014/main" val="3333556397"/>
                    </a:ext>
                  </a:extLst>
                </a:gridCol>
                <a:gridCol w="1275960">
                  <a:extLst>
                    <a:ext uri="{9D8B030D-6E8A-4147-A177-3AD203B41FA5}">
                      <a16:colId xmlns:a16="http://schemas.microsoft.com/office/drawing/2014/main" val="4205075220"/>
                    </a:ext>
                  </a:extLst>
                </a:gridCol>
                <a:gridCol w="1275960">
                  <a:extLst>
                    <a:ext uri="{9D8B030D-6E8A-4147-A177-3AD203B41FA5}">
                      <a16:colId xmlns:a16="http://schemas.microsoft.com/office/drawing/2014/main" val="2035371148"/>
                    </a:ext>
                  </a:extLst>
                </a:gridCol>
                <a:gridCol w="1275960">
                  <a:extLst>
                    <a:ext uri="{9D8B030D-6E8A-4147-A177-3AD203B41FA5}">
                      <a16:colId xmlns:a16="http://schemas.microsoft.com/office/drawing/2014/main" val="3459431730"/>
                    </a:ext>
                  </a:extLst>
                </a:gridCol>
                <a:gridCol w="1275960">
                  <a:extLst>
                    <a:ext uri="{9D8B030D-6E8A-4147-A177-3AD203B41FA5}">
                      <a16:colId xmlns:a16="http://schemas.microsoft.com/office/drawing/2014/main" val="3297405071"/>
                    </a:ext>
                  </a:extLst>
                </a:gridCol>
              </a:tblGrid>
              <a:tr h="667427">
                <a:tc>
                  <a:txBody>
                    <a:bodyPr/>
                    <a:lstStyle/>
                    <a:p>
                      <a:pPr algn="just">
                        <a:lnSpc>
                          <a:spcPct val="150000"/>
                        </a:lnSpc>
                        <a:spcAft>
                          <a:spcPts val="800"/>
                        </a:spcAft>
                      </a:pPr>
                      <a:r>
                        <a:rPr lang="fr-FR" sz="1200">
                          <a:effectLst/>
                        </a:rPr>
                        <a:t>BV</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just">
                        <a:lnSpc>
                          <a:spcPct val="150000"/>
                        </a:lnSpc>
                        <a:spcAft>
                          <a:spcPts val="800"/>
                        </a:spcAft>
                      </a:pPr>
                      <a:r>
                        <a:rPr lang="fr-FR" sz="1200">
                          <a:effectLst/>
                        </a:rPr>
                        <a:t>Surface (Km2)</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just">
                        <a:lnSpc>
                          <a:spcPct val="150000"/>
                        </a:lnSpc>
                        <a:spcAft>
                          <a:spcPts val="800"/>
                        </a:spcAft>
                      </a:pPr>
                      <a:r>
                        <a:rPr lang="fr-FR" sz="1200">
                          <a:effectLst/>
                        </a:rPr>
                        <a:t>Longueur (Km)</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just">
                        <a:lnSpc>
                          <a:spcPct val="150000"/>
                        </a:lnSpc>
                        <a:spcAft>
                          <a:spcPts val="800"/>
                        </a:spcAft>
                      </a:pPr>
                      <a:r>
                        <a:rPr lang="fr-FR" sz="1200" dirty="0" err="1">
                          <a:effectLst/>
                        </a:rPr>
                        <a:t>Hmax</a:t>
                      </a:r>
                      <a:endParaRPr lang="fr-FR" sz="1100" dirty="0">
                        <a:effectLst/>
                      </a:endParaRPr>
                    </a:p>
                    <a:p>
                      <a:pPr algn="just">
                        <a:lnSpc>
                          <a:spcPct val="150000"/>
                        </a:lnSpc>
                        <a:spcAft>
                          <a:spcPts val="800"/>
                        </a:spcAft>
                      </a:pPr>
                      <a:r>
                        <a:rPr lang="fr-FR" sz="1200" dirty="0">
                          <a:effectLst/>
                        </a:rPr>
                        <a:t>(m)</a:t>
                      </a:r>
                      <a:endParaRPr lang="fr-FR"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just">
                        <a:lnSpc>
                          <a:spcPct val="150000"/>
                        </a:lnSpc>
                        <a:spcAft>
                          <a:spcPts val="800"/>
                        </a:spcAft>
                      </a:pPr>
                      <a:r>
                        <a:rPr lang="fr-FR" sz="1200" dirty="0" err="1">
                          <a:effectLst/>
                        </a:rPr>
                        <a:t>Hmin</a:t>
                      </a:r>
                      <a:endParaRPr lang="fr-FR" sz="1100" dirty="0">
                        <a:effectLst/>
                      </a:endParaRPr>
                    </a:p>
                    <a:p>
                      <a:pPr algn="just">
                        <a:lnSpc>
                          <a:spcPct val="150000"/>
                        </a:lnSpc>
                        <a:spcAft>
                          <a:spcPts val="800"/>
                        </a:spcAft>
                      </a:pPr>
                      <a:r>
                        <a:rPr lang="fr-FR" sz="1200" dirty="0">
                          <a:effectLst/>
                        </a:rPr>
                        <a:t>(m)</a:t>
                      </a:r>
                      <a:endParaRPr lang="fr-FR"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just">
                        <a:lnSpc>
                          <a:spcPct val="150000"/>
                        </a:lnSpc>
                        <a:spcAft>
                          <a:spcPts val="800"/>
                        </a:spcAft>
                      </a:pPr>
                      <a:r>
                        <a:rPr lang="fr-FR" sz="1200">
                          <a:effectLst/>
                        </a:rPr>
                        <a:t>Périmètre</a:t>
                      </a:r>
                      <a:endParaRPr lang="fr-FR" sz="1100">
                        <a:effectLst/>
                      </a:endParaRPr>
                    </a:p>
                    <a:p>
                      <a:pPr algn="just">
                        <a:lnSpc>
                          <a:spcPct val="150000"/>
                        </a:lnSpc>
                        <a:spcAft>
                          <a:spcPts val="800"/>
                        </a:spcAft>
                      </a:pPr>
                      <a:r>
                        <a:rPr lang="fr-FR" sz="1200">
                          <a:effectLst/>
                        </a:rPr>
                        <a:t>(km)</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just">
                        <a:lnSpc>
                          <a:spcPct val="150000"/>
                        </a:lnSpc>
                        <a:spcAft>
                          <a:spcPts val="800"/>
                        </a:spcAft>
                      </a:pPr>
                      <a:r>
                        <a:rPr lang="fr-FR" sz="1200">
                          <a:effectLst/>
                        </a:rPr>
                        <a:t>DH</a:t>
                      </a:r>
                      <a:endParaRPr lang="fr-FR" sz="1100">
                        <a:effectLst/>
                      </a:endParaRPr>
                    </a:p>
                    <a:p>
                      <a:pPr algn="just">
                        <a:lnSpc>
                          <a:spcPct val="150000"/>
                        </a:lnSpc>
                        <a:spcAft>
                          <a:spcPts val="800"/>
                        </a:spcAft>
                      </a:pPr>
                      <a:r>
                        <a:rPr lang="fr-FR" sz="1200">
                          <a:effectLst/>
                        </a:rPr>
                        <a:t>(m)</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just">
                        <a:lnSpc>
                          <a:spcPct val="150000"/>
                        </a:lnSpc>
                        <a:spcAft>
                          <a:spcPts val="800"/>
                        </a:spcAft>
                      </a:pPr>
                      <a:r>
                        <a:rPr lang="fr-FR" sz="1200">
                          <a:effectLst/>
                        </a:rPr>
                        <a:t>Pente (m/m)</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972041957"/>
                  </a:ext>
                </a:extLst>
              </a:tr>
              <a:tr h="681920">
                <a:tc>
                  <a:txBody>
                    <a:bodyPr/>
                    <a:lstStyle/>
                    <a:p>
                      <a:pPr algn="just">
                        <a:lnSpc>
                          <a:spcPct val="150000"/>
                        </a:lnSpc>
                        <a:spcAft>
                          <a:spcPts val="800"/>
                        </a:spcAft>
                      </a:pPr>
                      <a:r>
                        <a:rPr lang="fr-FR" sz="1200">
                          <a:effectLst/>
                        </a:rPr>
                        <a:t>Rhéraya</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just">
                        <a:lnSpc>
                          <a:spcPct val="150000"/>
                        </a:lnSpc>
                        <a:spcAft>
                          <a:spcPts val="800"/>
                        </a:spcAft>
                      </a:pPr>
                      <a:r>
                        <a:rPr lang="fr-FR" sz="1800" dirty="0">
                          <a:effectLst/>
                        </a:rPr>
                        <a:t>321</a:t>
                      </a:r>
                      <a:endParaRPr lang="fr-FR" sz="18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just">
                        <a:lnSpc>
                          <a:spcPct val="150000"/>
                        </a:lnSpc>
                        <a:spcAft>
                          <a:spcPts val="800"/>
                        </a:spcAft>
                      </a:pPr>
                      <a:r>
                        <a:rPr lang="fr-FR" sz="1800" dirty="0">
                          <a:effectLst/>
                        </a:rPr>
                        <a:t>33.21</a:t>
                      </a:r>
                      <a:endParaRPr lang="fr-FR" sz="18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just">
                        <a:lnSpc>
                          <a:spcPct val="150000"/>
                        </a:lnSpc>
                        <a:spcAft>
                          <a:spcPts val="800"/>
                        </a:spcAft>
                      </a:pPr>
                      <a:r>
                        <a:rPr lang="fr-FR" sz="1800" dirty="0">
                          <a:effectLst/>
                        </a:rPr>
                        <a:t>4118</a:t>
                      </a:r>
                      <a:endParaRPr lang="fr-FR" sz="18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just">
                        <a:lnSpc>
                          <a:spcPct val="150000"/>
                        </a:lnSpc>
                        <a:spcAft>
                          <a:spcPts val="800"/>
                        </a:spcAft>
                      </a:pPr>
                      <a:r>
                        <a:rPr lang="fr-FR" sz="1800" dirty="0">
                          <a:effectLst/>
                        </a:rPr>
                        <a:t>1041</a:t>
                      </a:r>
                      <a:endParaRPr lang="fr-FR" sz="18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just">
                        <a:lnSpc>
                          <a:spcPct val="150000"/>
                        </a:lnSpc>
                        <a:spcAft>
                          <a:spcPts val="800"/>
                        </a:spcAft>
                      </a:pPr>
                      <a:r>
                        <a:rPr lang="fr-FR" sz="1800" dirty="0">
                          <a:effectLst/>
                        </a:rPr>
                        <a:t>108.9</a:t>
                      </a:r>
                      <a:endParaRPr lang="fr-FR" sz="18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just">
                        <a:lnSpc>
                          <a:spcPct val="150000"/>
                        </a:lnSpc>
                        <a:spcAft>
                          <a:spcPts val="800"/>
                        </a:spcAft>
                      </a:pPr>
                      <a:r>
                        <a:rPr lang="fr-FR" sz="1800" dirty="0">
                          <a:effectLst/>
                        </a:rPr>
                        <a:t>3077</a:t>
                      </a:r>
                      <a:endParaRPr lang="fr-FR" sz="18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just">
                        <a:lnSpc>
                          <a:spcPct val="150000"/>
                        </a:lnSpc>
                        <a:spcAft>
                          <a:spcPts val="800"/>
                        </a:spcAft>
                      </a:pPr>
                      <a:r>
                        <a:rPr lang="fr-FR" sz="1800" dirty="0">
                          <a:effectLst/>
                        </a:rPr>
                        <a:t>0.1</a:t>
                      </a:r>
                      <a:endParaRPr lang="fr-FR" sz="18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2508743957"/>
                  </a:ext>
                </a:extLst>
              </a:tr>
            </a:tbl>
          </a:graphicData>
        </a:graphic>
      </p:graphicFrame>
    </p:spTree>
    <p:extLst>
      <p:ext uri="{BB962C8B-B14F-4D97-AF65-F5344CB8AC3E}">
        <p14:creationId xmlns:p14="http://schemas.microsoft.com/office/powerpoint/2010/main" val="41872695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CC70170-F02D-70F4-B19F-D628D4107AB9}"/>
              </a:ext>
            </a:extLst>
          </p:cNvPr>
          <p:cNvSpPr>
            <a:spLocks noGrp="1"/>
          </p:cNvSpPr>
          <p:nvPr>
            <p:ph type="body" sz="quarter" idx="10"/>
          </p:nvPr>
        </p:nvSpPr>
        <p:spPr>
          <a:xfrm>
            <a:off x="1365813" y="375585"/>
            <a:ext cx="9236597" cy="642987"/>
          </a:xfrm>
        </p:spPr>
        <p:txBody>
          <a:bodyPr/>
          <a:lstStyle/>
          <a:p>
            <a:r>
              <a:rPr lang="fr-FR" sz="4800" dirty="0"/>
              <a:t>Exemple Pour étude de cas</a:t>
            </a:r>
          </a:p>
        </p:txBody>
      </p:sp>
      <p:graphicFrame>
        <p:nvGraphicFramePr>
          <p:cNvPr id="12" name="Table 11">
            <a:extLst>
              <a:ext uri="{FF2B5EF4-FFF2-40B4-BE49-F238E27FC236}">
                <a16:creationId xmlns:a16="http://schemas.microsoft.com/office/drawing/2014/main" id="{51FBDEEB-75FD-97B1-FBA2-1C708787E205}"/>
              </a:ext>
            </a:extLst>
          </p:cNvPr>
          <p:cNvGraphicFramePr>
            <a:graphicFrameLocks noGrp="1"/>
          </p:cNvGraphicFramePr>
          <p:nvPr>
            <p:extLst>
              <p:ext uri="{D42A27DB-BD31-4B8C-83A1-F6EECF244321}">
                <p14:modId xmlns:p14="http://schemas.microsoft.com/office/powerpoint/2010/main" val="1181404265"/>
              </p:ext>
            </p:extLst>
          </p:nvPr>
        </p:nvGraphicFramePr>
        <p:xfrm>
          <a:off x="185195" y="1261642"/>
          <a:ext cx="2662177" cy="5416945"/>
        </p:xfrm>
        <a:graphic>
          <a:graphicData uri="http://schemas.openxmlformats.org/drawingml/2006/table">
            <a:tbl>
              <a:tblPr firstRow="1" firstCol="1" bandRow="1">
                <a:tableStyleId>{5C22544A-7EE6-4342-B048-85BDC9FD1C3A}</a:tableStyleId>
              </a:tblPr>
              <a:tblGrid>
                <a:gridCol w="1204055">
                  <a:extLst>
                    <a:ext uri="{9D8B030D-6E8A-4147-A177-3AD203B41FA5}">
                      <a16:colId xmlns:a16="http://schemas.microsoft.com/office/drawing/2014/main" val="3455376835"/>
                    </a:ext>
                  </a:extLst>
                </a:gridCol>
                <a:gridCol w="1458122">
                  <a:extLst>
                    <a:ext uri="{9D8B030D-6E8A-4147-A177-3AD203B41FA5}">
                      <a16:colId xmlns:a16="http://schemas.microsoft.com/office/drawing/2014/main" val="1351863256"/>
                    </a:ext>
                  </a:extLst>
                </a:gridCol>
              </a:tblGrid>
              <a:tr h="231646">
                <a:tc>
                  <a:txBody>
                    <a:bodyPr/>
                    <a:lstStyle/>
                    <a:p>
                      <a:pPr algn="ctr">
                        <a:lnSpc>
                          <a:spcPct val="107000"/>
                        </a:lnSpc>
                        <a:spcAft>
                          <a:spcPts val="800"/>
                        </a:spcAft>
                      </a:pPr>
                      <a:r>
                        <a:rPr lang="en-US" sz="1200">
                          <a:effectLst/>
                        </a:rPr>
                        <a:t>Années</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n-US" sz="1200">
                          <a:effectLst/>
                        </a:rPr>
                        <a:t>Pjmax en mm</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833428824"/>
                  </a:ext>
                </a:extLst>
              </a:tr>
              <a:tr h="246919">
                <a:tc>
                  <a:txBody>
                    <a:bodyPr/>
                    <a:lstStyle/>
                    <a:p>
                      <a:pPr algn="ctr">
                        <a:lnSpc>
                          <a:spcPct val="107000"/>
                        </a:lnSpc>
                        <a:spcAft>
                          <a:spcPts val="800"/>
                        </a:spcAft>
                      </a:pPr>
                      <a:r>
                        <a:rPr lang="en-US" sz="1200">
                          <a:effectLst/>
                        </a:rPr>
                        <a:t>1970</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b"/>
                </a:tc>
                <a:tc>
                  <a:txBody>
                    <a:bodyPr/>
                    <a:lstStyle/>
                    <a:p>
                      <a:pPr algn="ctr">
                        <a:lnSpc>
                          <a:spcPct val="107000"/>
                        </a:lnSpc>
                        <a:spcAft>
                          <a:spcPts val="800"/>
                        </a:spcAft>
                      </a:pPr>
                      <a:r>
                        <a:rPr lang="en-US" sz="1200">
                          <a:effectLst/>
                        </a:rPr>
                        <a:t>36.1</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b"/>
                </a:tc>
                <a:extLst>
                  <a:ext uri="{0D108BD9-81ED-4DB2-BD59-A6C34878D82A}">
                    <a16:rowId xmlns:a16="http://schemas.microsoft.com/office/drawing/2014/main" val="372843200"/>
                  </a:ext>
                </a:extLst>
              </a:tr>
              <a:tr h="246919">
                <a:tc>
                  <a:txBody>
                    <a:bodyPr/>
                    <a:lstStyle/>
                    <a:p>
                      <a:pPr algn="ctr">
                        <a:lnSpc>
                          <a:spcPct val="107000"/>
                        </a:lnSpc>
                        <a:spcAft>
                          <a:spcPts val="800"/>
                        </a:spcAft>
                      </a:pPr>
                      <a:r>
                        <a:rPr lang="en-US" sz="1200">
                          <a:effectLst/>
                        </a:rPr>
                        <a:t>1971</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b"/>
                </a:tc>
                <a:tc>
                  <a:txBody>
                    <a:bodyPr/>
                    <a:lstStyle/>
                    <a:p>
                      <a:pPr algn="ctr">
                        <a:lnSpc>
                          <a:spcPct val="107000"/>
                        </a:lnSpc>
                        <a:spcAft>
                          <a:spcPts val="800"/>
                        </a:spcAft>
                      </a:pPr>
                      <a:r>
                        <a:rPr lang="en-US" sz="1200">
                          <a:effectLst/>
                        </a:rPr>
                        <a:t>28.6</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b"/>
                </a:tc>
                <a:extLst>
                  <a:ext uri="{0D108BD9-81ED-4DB2-BD59-A6C34878D82A}">
                    <a16:rowId xmlns:a16="http://schemas.microsoft.com/office/drawing/2014/main" val="596702920"/>
                  </a:ext>
                </a:extLst>
              </a:tr>
              <a:tr h="246919">
                <a:tc>
                  <a:txBody>
                    <a:bodyPr/>
                    <a:lstStyle/>
                    <a:p>
                      <a:pPr algn="ctr">
                        <a:lnSpc>
                          <a:spcPct val="107000"/>
                        </a:lnSpc>
                        <a:spcAft>
                          <a:spcPts val="800"/>
                        </a:spcAft>
                      </a:pPr>
                      <a:r>
                        <a:rPr lang="en-US" sz="1200">
                          <a:effectLst/>
                        </a:rPr>
                        <a:t>1972</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b"/>
                </a:tc>
                <a:tc>
                  <a:txBody>
                    <a:bodyPr/>
                    <a:lstStyle/>
                    <a:p>
                      <a:pPr algn="ctr">
                        <a:lnSpc>
                          <a:spcPct val="107000"/>
                        </a:lnSpc>
                        <a:spcAft>
                          <a:spcPts val="800"/>
                        </a:spcAft>
                      </a:pPr>
                      <a:r>
                        <a:rPr lang="en-US" sz="1200">
                          <a:effectLst/>
                        </a:rPr>
                        <a:t>32.1</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b"/>
                </a:tc>
                <a:extLst>
                  <a:ext uri="{0D108BD9-81ED-4DB2-BD59-A6C34878D82A}">
                    <a16:rowId xmlns:a16="http://schemas.microsoft.com/office/drawing/2014/main" val="1897015340"/>
                  </a:ext>
                </a:extLst>
              </a:tr>
              <a:tr h="246919">
                <a:tc>
                  <a:txBody>
                    <a:bodyPr/>
                    <a:lstStyle/>
                    <a:p>
                      <a:pPr algn="ctr">
                        <a:lnSpc>
                          <a:spcPct val="107000"/>
                        </a:lnSpc>
                        <a:spcAft>
                          <a:spcPts val="800"/>
                        </a:spcAft>
                      </a:pPr>
                      <a:r>
                        <a:rPr lang="en-US" sz="1200">
                          <a:effectLst/>
                        </a:rPr>
                        <a:t>1973</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b"/>
                </a:tc>
                <a:tc>
                  <a:txBody>
                    <a:bodyPr/>
                    <a:lstStyle/>
                    <a:p>
                      <a:pPr algn="ctr">
                        <a:lnSpc>
                          <a:spcPct val="107000"/>
                        </a:lnSpc>
                        <a:spcAft>
                          <a:spcPts val="800"/>
                        </a:spcAft>
                      </a:pPr>
                      <a:r>
                        <a:rPr lang="en-US" sz="1200">
                          <a:effectLst/>
                        </a:rPr>
                        <a:t>39.9</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b"/>
                </a:tc>
                <a:extLst>
                  <a:ext uri="{0D108BD9-81ED-4DB2-BD59-A6C34878D82A}">
                    <a16:rowId xmlns:a16="http://schemas.microsoft.com/office/drawing/2014/main" val="3433397783"/>
                  </a:ext>
                </a:extLst>
              </a:tr>
              <a:tr h="246919">
                <a:tc>
                  <a:txBody>
                    <a:bodyPr/>
                    <a:lstStyle/>
                    <a:p>
                      <a:pPr algn="ctr">
                        <a:lnSpc>
                          <a:spcPct val="107000"/>
                        </a:lnSpc>
                        <a:spcAft>
                          <a:spcPts val="800"/>
                        </a:spcAft>
                      </a:pPr>
                      <a:r>
                        <a:rPr lang="en-US" sz="1200">
                          <a:effectLst/>
                        </a:rPr>
                        <a:t>1974</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b"/>
                </a:tc>
                <a:tc>
                  <a:txBody>
                    <a:bodyPr/>
                    <a:lstStyle/>
                    <a:p>
                      <a:pPr algn="ctr">
                        <a:lnSpc>
                          <a:spcPct val="107000"/>
                        </a:lnSpc>
                        <a:spcAft>
                          <a:spcPts val="800"/>
                        </a:spcAft>
                      </a:pPr>
                      <a:r>
                        <a:rPr lang="en-US" sz="1200">
                          <a:effectLst/>
                        </a:rPr>
                        <a:t>49.4</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b"/>
                </a:tc>
                <a:extLst>
                  <a:ext uri="{0D108BD9-81ED-4DB2-BD59-A6C34878D82A}">
                    <a16:rowId xmlns:a16="http://schemas.microsoft.com/office/drawing/2014/main" val="2965258148"/>
                  </a:ext>
                </a:extLst>
              </a:tr>
              <a:tr h="246919">
                <a:tc>
                  <a:txBody>
                    <a:bodyPr/>
                    <a:lstStyle/>
                    <a:p>
                      <a:pPr algn="ctr">
                        <a:lnSpc>
                          <a:spcPct val="107000"/>
                        </a:lnSpc>
                        <a:spcAft>
                          <a:spcPts val="800"/>
                        </a:spcAft>
                      </a:pPr>
                      <a:r>
                        <a:rPr lang="en-US" sz="1200">
                          <a:effectLst/>
                        </a:rPr>
                        <a:t>1975</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b"/>
                </a:tc>
                <a:tc>
                  <a:txBody>
                    <a:bodyPr/>
                    <a:lstStyle/>
                    <a:p>
                      <a:pPr algn="ctr">
                        <a:lnSpc>
                          <a:spcPct val="107000"/>
                        </a:lnSpc>
                        <a:spcAft>
                          <a:spcPts val="800"/>
                        </a:spcAft>
                      </a:pPr>
                      <a:r>
                        <a:rPr lang="en-US" sz="1200">
                          <a:effectLst/>
                        </a:rPr>
                        <a:t>39.4</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b"/>
                </a:tc>
                <a:extLst>
                  <a:ext uri="{0D108BD9-81ED-4DB2-BD59-A6C34878D82A}">
                    <a16:rowId xmlns:a16="http://schemas.microsoft.com/office/drawing/2014/main" val="2256965773"/>
                  </a:ext>
                </a:extLst>
              </a:tr>
              <a:tr h="246919">
                <a:tc>
                  <a:txBody>
                    <a:bodyPr/>
                    <a:lstStyle/>
                    <a:p>
                      <a:pPr algn="ctr">
                        <a:lnSpc>
                          <a:spcPct val="107000"/>
                        </a:lnSpc>
                        <a:spcAft>
                          <a:spcPts val="800"/>
                        </a:spcAft>
                      </a:pPr>
                      <a:r>
                        <a:rPr lang="en-US" sz="1200">
                          <a:effectLst/>
                        </a:rPr>
                        <a:t>1976</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b"/>
                </a:tc>
                <a:tc>
                  <a:txBody>
                    <a:bodyPr/>
                    <a:lstStyle/>
                    <a:p>
                      <a:pPr algn="ctr">
                        <a:lnSpc>
                          <a:spcPct val="107000"/>
                        </a:lnSpc>
                        <a:spcAft>
                          <a:spcPts val="800"/>
                        </a:spcAft>
                      </a:pPr>
                      <a:r>
                        <a:rPr lang="en-US" sz="1200">
                          <a:effectLst/>
                        </a:rPr>
                        <a:t>25</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b"/>
                </a:tc>
                <a:extLst>
                  <a:ext uri="{0D108BD9-81ED-4DB2-BD59-A6C34878D82A}">
                    <a16:rowId xmlns:a16="http://schemas.microsoft.com/office/drawing/2014/main" val="3297967702"/>
                  </a:ext>
                </a:extLst>
              </a:tr>
              <a:tr h="246919">
                <a:tc>
                  <a:txBody>
                    <a:bodyPr/>
                    <a:lstStyle/>
                    <a:p>
                      <a:pPr algn="ctr">
                        <a:lnSpc>
                          <a:spcPct val="107000"/>
                        </a:lnSpc>
                        <a:spcAft>
                          <a:spcPts val="800"/>
                        </a:spcAft>
                      </a:pPr>
                      <a:r>
                        <a:rPr lang="en-US" sz="1200">
                          <a:effectLst/>
                        </a:rPr>
                        <a:t>1977</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b"/>
                </a:tc>
                <a:tc>
                  <a:txBody>
                    <a:bodyPr/>
                    <a:lstStyle/>
                    <a:p>
                      <a:pPr algn="ctr">
                        <a:lnSpc>
                          <a:spcPct val="107000"/>
                        </a:lnSpc>
                        <a:spcAft>
                          <a:spcPts val="800"/>
                        </a:spcAft>
                      </a:pPr>
                      <a:r>
                        <a:rPr lang="en-US" sz="1200">
                          <a:effectLst/>
                        </a:rPr>
                        <a:t>38.6</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b"/>
                </a:tc>
                <a:extLst>
                  <a:ext uri="{0D108BD9-81ED-4DB2-BD59-A6C34878D82A}">
                    <a16:rowId xmlns:a16="http://schemas.microsoft.com/office/drawing/2014/main" val="3286619419"/>
                  </a:ext>
                </a:extLst>
              </a:tr>
              <a:tr h="246919">
                <a:tc>
                  <a:txBody>
                    <a:bodyPr/>
                    <a:lstStyle/>
                    <a:p>
                      <a:pPr algn="ctr">
                        <a:lnSpc>
                          <a:spcPct val="107000"/>
                        </a:lnSpc>
                        <a:spcAft>
                          <a:spcPts val="800"/>
                        </a:spcAft>
                      </a:pPr>
                      <a:r>
                        <a:rPr lang="en-US" sz="1200">
                          <a:effectLst/>
                        </a:rPr>
                        <a:t>1978</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b"/>
                </a:tc>
                <a:tc>
                  <a:txBody>
                    <a:bodyPr/>
                    <a:lstStyle/>
                    <a:p>
                      <a:pPr algn="ctr">
                        <a:lnSpc>
                          <a:spcPct val="107000"/>
                        </a:lnSpc>
                        <a:spcAft>
                          <a:spcPts val="800"/>
                        </a:spcAft>
                      </a:pPr>
                      <a:r>
                        <a:rPr lang="en-US" sz="1200">
                          <a:effectLst/>
                        </a:rPr>
                        <a:t>31.3</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b"/>
                </a:tc>
                <a:extLst>
                  <a:ext uri="{0D108BD9-81ED-4DB2-BD59-A6C34878D82A}">
                    <a16:rowId xmlns:a16="http://schemas.microsoft.com/office/drawing/2014/main" val="1946823484"/>
                  </a:ext>
                </a:extLst>
              </a:tr>
              <a:tr h="246919">
                <a:tc>
                  <a:txBody>
                    <a:bodyPr/>
                    <a:lstStyle/>
                    <a:p>
                      <a:pPr algn="ctr">
                        <a:lnSpc>
                          <a:spcPct val="107000"/>
                        </a:lnSpc>
                        <a:spcAft>
                          <a:spcPts val="800"/>
                        </a:spcAft>
                      </a:pPr>
                      <a:r>
                        <a:rPr lang="en-US" sz="1200" dirty="0">
                          <a:effectLst/>
                        </a:rPr>
                        <a:t>1979</a:t>
                      </a:r>
                      <a:endParaRPr lang="fr-FR"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b"/>
                </a:tc>
                <a:tc>
                  <a:txBody>
                    <a:bodyPr/>
                    <a:lstStyle/>
                    <a:p>
                      <a:pPr algn="ctr">
                        <a:lnSpc>
                          <a:spcPct val="107000"/>
                        </a:lnSpc>
                        <a:spcAft>
                          <a:spcPts val="800"/>
                        </a:spcAft>
                      </a:pPr>
                      <a:r>
                        <a:rPr lang="en-US" sz="1200">
                          <a:effectLst/>
                        </a:rPr>
                        <a:t>22.5</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b"/>
                </a:tc>
                <a:extLst>
                  <a:ext uri="{0D108BD9-81ED-4DB2-BD59-A6C34878D82A}">
                    <a16:rowId xmlns:a16="http://schemas.microsoft.com/office/drawing/2014/main" val="2172391101"/>
                  </a:ext>
                </a:extLst>
              </a:tr>
              <a:tr h="246919">
                <a:tc>
                  <a:txBody>
                    <a:bodyPr/>
                    <a:lstStyle/>
                    <a:p>
                      <a:pPr algn="ctr">
                        <a:lnSpc>
                          <a:spcPct val="107000"/>
                        </a:lnSpc>
                        <a:spcAft>
                          <a:spcPts val="800"/>
                        </a:spcAft>
                      </a:pPr>
                      <a:r>
                        <a:rPr lang="en-US" sz="1200">
                          <a:effectLst/>
                        </a:rPr>
                        <a:t>1980</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b"/>
                </a:tc>
                <a:tc>
                  <a:txBody>
                    <a:bodyPr/>
                    <a:lstStyle/>
                    <a:p>
                      <a:pPr algn="ctr">
                        <a:lnSpc>
                          <a:spcPct val="107000"/>
                        </a:lnSpc>
                        <a:spcAft>
                          <a:spcPts val="800"/>
                        </a:spcAft>
                      </a:pPr>
                      <a:r>
                        <a:rPr lang="en-US" sz="1200">
                          <a:effectLst/>
                        </a:rPr>
                        <a:t>35</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b"/>
                </a:tc>
                <a:extLst>
                  <a:ext uri="{0D108BD9-81ED-4DB2-BD59-A6C34878D82A}">
                    <a16:rowId xmlns:a16="http://schemas.microsoft.com/office/drawing/2014/main" val="2183631337"/>
                  </a:ext>
                </a:extLst>
              </a:tr>
              <a:tr h="246919">
                <a:tc>
                  <a:txBody>
                    <a:bodyPr/>
                    <a:lstStyle/>
                    <a:p>
                      <a:pPr algn="ctr">
                        <a:lnSpc>
                          <a:spcPct val="107000"/>
                        </a:lnSpc>
                        <a:spcAft>
                          <a:spcPts val="800"/>
                        </a:spcAft>
                      </a:pPr>
                      <a:r>
                        <a:rPr lang="en-US" sz="1200">
                          <a:effectLst/>
                        </a:rPr>
                        <a:t>1981</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b"/>
                </a:tc>
                <a:tc>
                  <a:txBody>
                    <a:bodyPr/>
                    <a:lstStyle/>
                    <a:p>
                      <a:pPr algn="ctr">
                        <a:lnSpc>
                          <a:spcPct val="107000"/>
                        </a:lnSpc>
                        <a:spcAft>
                          <a:spcPts val="800"/>
                        </a:spcAft>
                      </a:pPr>
                      <a:r>
                        <a:rPr lang="en-US" sz="1200">
                          <a:effectLst/>
                        </a:rPr>
                        <a:t>37.7</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b"/>
                </a:tc>
                <a:extLst>
                  <a:ext uri="{0D108BD9-81ED-4DB2-BD59-A6C34878D82A}">
                    <a16:rowId xmlns:a16="http://schemas.microsoft.com/office/drawing/2014/main" val="3568957180"/>
                  </a:ext>
                </a:extLst>
              </a:tr>
              <a:tr h="246919">
                <a:tc>
                  <a:txBody>
                    <a:bodyPr/>
                    <a:lstStyle/>
                    <a:p>
                      <a:pPr algn="ctr">
                        <a:lnSpc>
                          <a:spcPct val="107000"/>
                        </a:lnSpc>
                        <a:spcAft>
                          <a:spcPts val="800"/>
                        </a:spcAft>
                      </a:pPr>
                      <a:r>
                        <a:rPr lang="en-US" sz="1200">
                          <a:effectLst/>
                        </a:rPr>
                        <a:t>1982</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b"/>
                </a:tc>
                <a:tc>
                  <a:txBody>
                    <a:bodyPr/>
                    <a:lstStyle/>
                    <a:p>
                      <a:pPr algn="ctr">
                        <a:lnSpc>
                          <a:spcPct val="107000"/>
                        </a:lnSpc>
                        <a:spcAft>
                          <a:spcPts val="800"/>
                        </a:spcAft>
                      </a:pPr>
                      <a:r>
                        <a:rPr lang="en-US" sz="1200">
                          <a:effectLst/>
                        </a:rPr>
                        <a:t>27.2</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b"/>
                </a:tc>
                <a:extLst>
                  <a:ext uri="{0D108BD9-81ED-4DB2-BD59-A6C34878D82A}">
                    <a16:rowId xmlns:a16="http://schemas.microsoft.com/office/drawing/2014/main" val="2374594431"/>
                  </a:ext>
                </a:extLst>
              </a:tr>
              <a:tr h="246919">
                <a:tc>
                  <a:txBody>
                    <a:bodyPr/>
                    <a:lstStyle/>
                    <a:p>
                      <a:pPr algn="ctr">
                        <a:lnSpc>
                          <a:spcPct val="107000"/>
                        </a:lnSpc>
                        <a:spcAft>
                          <a:spcPts val="800"/>
                        </a:spcAft>
                      </a:pPr>
                      <a:r>
                        <a:rPr lang="en-US" sz="1200">
                          <a:effectLst/>
                        </a:rPr>
                        <a:t> 1983</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b"/>
                </a:tc>
                <a:tc>
                  <a:txBody>
                    <a:bodyPr/>
                    <a:lstStyle/>
                    <a:p>
                      <a:pPr algn="ctr">
                        <a:lnSpc>
                          <a:spcPct val="107000"/>
                        </a:lnSpc>
                        <a:spcAft>
                          <a:spcPts val="800"/>
                        </a:spcAft>
                      </a:pPr>
                      <a:r>
                        <a:rPr lang="en-US" sz="1200">
                          <a:effectLst/>
                        </a:rPr>
                        <a:t>33.1</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b"/>
                </a:tc>
                <a:extLst>
                  <a:ext uri="{0D108BD9-81ED-4DB2-BD59-A6C34878D82A}">
                    <a16:rowId xmlns:a16="http://schemas.microsoft.com/office/drawing/2014/main" val="2127947469"/>
                  </a:ext>
                </a:extLst>
              </a:tr>
              <a:tr h="246919">
                <a:tc>
                  <a:txBody>
                    <a:bodyPr/>
                    <a:lstStyle/>
                    <a:p>
                      <a:pPr algn="ctr">
                        <a:lnSpc>
                          <a:spcPct val="107000"/>
                        </a:lnSpc>
                        <a:spcAft>
                          <a:spcPts val="800"/>
                        </a:spcAft>
                      </a:pPr>
                      <a:r>
                        <a:rPr lang="en-US" sz="1200">
                          <a:effectLst/>
                        </a:rPr>
                        <a:t>1984</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b"/>
                </a:tc>
                <a:tc>
                  <a:txBody>
                    <a:bodyPr/>
                    <a:lstStyle/>
                    <a:p>
                      <a:pPr algn="ctr">
                        <a:lnSpc>
                          <a:spcPct val="107000"/>
                        </a:lnSpc>
                        <a:spcAft>
                          <a:spcPts val="800"/>
                        </a:spcAft>
                      </a:pPr>
                      <a:r>
                        <a:rPr lang="en-US" sz="1200">
                          <a:effectLst/>
                        </a:rPr>
                        <a:t>37.3</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b"/>
                </a:tc>
                <a:extLst>
                  <a:ext uri="{0D108BD9-81ED-4DB2-BD59-A6C34878D82A}">
                    <a16:rowId xmlns:a16="http://schemas.microsoft.com/office/drawing/2014/main" val="724994724"/>
                  </a:ext>
                </a:extLst>
              </a:tr>
              <a:tr h="246919">
                <a:tc>
                  <a:txBody>
                    <a:bodyPr/>
                    <a:lstStyle/>
                    <a:p>
                      <a:pPr algn="ctr">
                        <a:lnSpc>
                          <a:spcPct val="107000"/>
                        </a:lnSpc>
                        <a:spcAft>
                          <a:spcPts val="800"/>
                        </a:spcAft>
                      </a:pPr>
                      <a:r>
                        <a:rPr lang="en-US" sz="1200">
                          <a:effectLst/>
                        </a:rPr>
                        <a:t>1985</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b"/>
                </a:tc>
                <a:tc>
                  <a:txBody>
                    <a:bodyPr/>
                    <a:lstStyle/>
                    <a:p>
                      <a:pPr algn="ctr">
                        <a:lnSpc>
                          <a:spcPct val="107000"/>
                        </a:lnSpc>
                        <a:spcAft>
                          <a:spcPts val="800"/>
                        </a:spcAft>
                      </a:pPr>
                      <a:r>
                        <a:rPr lang="en-US" sz="1200">
                          <a:effectLst/>
                        </a:rPr>
                        <a:t>37.3</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b"/>
                </a:tc>
                <a:extLst>
                  <a:ext uri="{0D108BD9-81ED-4DB2-BD59-A6C34878D82A}">
                    <a16:rowId xmlns:a16="http://schemas.microsoft.com/office/drawing/2014/main" val="3982662787"/>
                  </a:ext>
                </a:extLst>
              </a:tr>
              <a:tr h="246919">
                <a:tc>
                  <a:txBody>
                    <a:bodyPr/>
                    <a:lstStyle/>
                    <a:p>
                      <a:pPr algn="ctr">
                        <a:lnSpc>
                          <a:spcPct val="107000"/>
                        </a:lnSpc>
                        <a:spcAft>
                          <a:spcPts val="800"/>
                        </a:spcAft>
                      </a:pPr>
                      <a:r>
                        <a:rPr lang="en-US" sz="1200">
                          <a:effectLst/>
                        </a:rPr>
                        <a:t>1986</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b"/>
                </a:tc>
                <a:tc>
                  <a:txBody>
                    <a:bodyPr/>
                    <a:lstStyle/>
                    <a:p>
                      <a:pPr algn="ctr">
                        <a:lnSpc>
                          <a:spcPct val="107000"/>
                        </a:lnSpc>
                        <a:spcAft>
                          <a:spcPts val="800"/>
                        </a:spcAft>
                      </a:pPr>
                      <a:r>
                        <a:rPr lang="en-US" sz="1200">
                          <a:effectLst/>
                        </a:rPr>
                        <a:t>45.5</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b"/>
                </a:tc>
                <a:extLst>
                  <a:ext uri="{0D108BD9-81ED-4DB2-BD59-A6C34878D82A}">
                    <a16:rowId xmlns:a16="http://schemas.microsoft.com/office/drawing/2014/main" val="1255667916"/>
                  </a:ext>
                </a:extLst>
              </a:tr>
              <a:tr h="246919">
                <a:tc>
                  <a:txBody>
                    <a:bodyPr/>
                    <a:lstStyle/>
                    <a:p>
                      <a:pPr algn="ctr">
                        <a:lnSpc>
                          <a:spcPct val="107000"/>
                        </a:lnSpc>
                        <a:spcAft>
                          <a:spcPts val="800"/>
                        </a:spcAft>
                      </a:pPr>
                      <a:r>
                        <a:rPr lang="en-US" sz="1200">
                          <a:effectLst/>
                        </a:rPr>
                        <a:t>1987</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b"/>
                </a:tc>
                <a:tc>
                  <a:txBody>
                    <a:bodyPr/>
                    <a:lstStyle/>
                    <a:p>
                      <a:pPr algn="ctr">
                        <a:lnSpc>
                          <a:spcPct val="107000"/>
                        </a:lnSpc>
                        <a:spcAft>
                          <a:spcPts val="800"/>
                        </a:spcAft>
                      </a:pPr>
                      <a:r>
                        <a:rPr lang="en-US" sz="1200">
                          <a:effectLst/>
                        </a:rPr>
                        <a:t>23.7</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b"/>
                </a:tc>
                <a:extLst>
                  <a:ext uri="{0D108BD9-81ED-4DB2-BD59-A6C34878D82A}">
                    <a16:rowId xmlns:a16="http://schemas.microsoft.com/office/drawing/2014/main" val="96243711"/>
                  </a:ext>
                </a:extLst>
              </a:tr>
              <a:tr h="246919">
                <a:tc>
                  <a:txBody>
                    <a:bodyPr/>
                    <a:lstStyle/>
                    <a:p>
                      <a:pPr algn="ctr">
                        <a:lnSpc>
                          <a:spcPct val="107000"/>
                        </a:lnSpc>
                        <a:spcAft>
                          <a:spcPts val="800"/>
                        </a:spcAft>
                      </a:pPr>
                      <a:r>
                        <a:rPr lang="en-US" sz="1200">
                          <a:effectLst/>
                        </a:rPr>
                        <a:t>1988</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b"/>
                </a:tc>
                <a:tc>
                  <a:txBody>
                    <a:bodyPr/>
                    <a:lstStyle/>
                    <a:p>
                      <a:pPr algn="ctr">
                        <a:lnSpc>
                          <a:spcPct val="107000"/>
                        </a:lnSpc>
                        <a:spcAft>
                          <a:spcPts val="800"/>
                        </a:spcAft>
                      </a:pPr>
                      <a:r>
                        <a:rPr lang="en-US" sz="1200">
                          <a:effectLst/>
                        </a:rPr>
                        <a:t>64.8</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b"/>
                </a:tc>
                <a:extLst>
                  <a:ext uri="{0D108BD9-81ED-4DB2-BD59-A6C34878D82A}">
                    <a16:rowId xmlns:a16="http://schemas.microsoft.com/office/drawing/2014/main" val="3920563652"/>
                  </a:ext>
                </a:extLst>
              </a:tr>
              <a:tr h="246919">
                <a:tc>
                  <a:txBody>
                    <a:bodyPr/>
                    <a:lstStyle/>
                    <a:p>
                      <a:pPr algn="ctr">
                        <a:lnSpc>
                          <a:spcPct val="107000"/>
                        </a:lnSpc>
                        <a:spcAft>
                          <a:spcPts val="800"/>
                        </a:spcAft>
                      </a:pPr>
                      <a:r>
                        <a:rPr lang="en-US" sz="1200">
                          <a:effectLst/>
                        </a:rPr>
                        <a:t>1989</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b"/>
                </a:tc>
                <a:tc>
                  <a:txBody>
                    <a:bodyPr/>
                    <a:lstStyle/>
                    <a:p>
                      <a:pPr algn="ctr">
                        <a:lnSpc>
                          <a:spcPct val="107000"/>
                        </a:lnSpc>
                        <a:spcAft>
                          <a:spcPts val="800"/>
                        </a:spcAft>
                      </a:pPr>
                      <a:r>
                        <a:rPr lang="en-US" sz="1200">
                          <a:effectLst/>
                        </a:rPr>
                        <a:t>36.2</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b"/>
                </a:tc>
                <a:extLst>
                  <a:ext uri="{0D108BD9-81ED-4DB2-BD59-A6C34878D82A}">
                    <a16:rowId xmlns:a16="http://schemas.microsoft.com/office/drawing/2014/main" val="2780072080"/>
                  </a:ext>
                </a:extLst>
              </a:tr>
              <a:tr h="246919">
                <a:tc>
                  <a:txBody>
                    <a:bodyPr/>
                    <a:lstStyle/>
                    <a:p>
                      <a:pPr algn="ctr">
                        <a:lnSpc>
                          <a:spcPct val="107000"/>
                        </a:lnSpc>
                        <a:spcAft>
                          <a:spcPts val="800"/>
                        </a:spcAft>
                      </a:pPr>
                      <a:r>
                        <a:rPr lang="en-US" sz="1200">
                          <a:effectLst/>
                        </a:rPr>
                        <a:t>1990</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b"/>
                </a:tc>
                <a:tc>
                  <a:txBody>
                    <a:bodyPr/>
                    <a:lstStyle/>
                    <a:p>
                      <a:pPr algn="ctr">
                        <a:lnSpc>
                          <a:spcPct val="107000"/>
                        </a:lnSpc>
                        <a:spcAft>
                          <a:spcPts val="800"/>
                        </a:spcAft>
                      </a:pPr>
                      <a:r>
                        <a:rPr lang="en-US" sz="1200" dirty="0">
                          <a:effectLst/>
                        </a:rPr>
                        <a:t>56.7</a:t>
                      </a:r>
                      <a:endParaRPr lang="fr-FR"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b"/>
                </a:tc>
                <a:extLst>
                  <a:ext uri="{0D108BD9-81ED-4DB2-BD59-A6C34878D82A}">
                    <a16:rowId xmlns:a16="http://schemas.microsoft.com/office/drawing/2014/main" val="3341544906"/>
                  </a:ext>
                </a:extLst>
              </a:tr>
            </a:tbl>
          </a:graphicData>
        </a:graphic>
      </p:graphicFrame>
      <p:graphicFrame>
        <p:nvGraphicFramePr>
          <p:cNvPr id="13" name="Table 12">
            <a:extLst>
              <a:ext uri="{FF2B5EF4-FFF2-40B4-BE49-F238E27FC236}">
                <a16:creationId xmlns:a16="http://schemas.microsoft.com/office/drawing/2014/main" id="{A455DA1F-5643-6327-D1B6-D868ED5A280D}"/>
              </a:ext>
            </a:extLst>
          </p:cNvPr>
          <p:cNvGraphicFramePr>
            <a:graphicFrameLocks noGrp="1"/>
          </p:cNvGraphicFramePr>
          <p:nvPr>
            <p:extLst>
              <p:ext uri="{D42A27DB-BD31-4B8C-83A1-F6EECF244321}">
                <p14:modId xmlns:p14="http://schemas.microsoft.com/office/powerpoint/2010/main" val="2013682802"/>
              </p:ext>
            </p:extLst>
          </p:nvPr>
        </p:nvGraphicFramePr>
        <p:xfrm>
          <a:off x="2847372" y="1261642"/>
          <a:ext cx="2789498" cy="5416940"/>
        </p:xfrm>
        <a:graphic>
          <a:graphicData uri="http://schemas.openxmlformats.org/drawingml/2006/table">
            <a:tbl>
              <a:tblPr firstRow="1" firstCol="1" bandRow="1">
                <a:tableStyleId>{5C22544A-7EE6-4342-B048-85BDC9FD1C3A}</a:tableStyleId>
              </a:tblPr>
              <a:tblGrid>
                <a:gridCol w="1394749">
                  <a:extLst>
                    <a:ext uri="{9D8B030D-6E8A-4147-A177-3AD203B41FA5}">
                      <a16:colId xmlns:a16="http://schemas.microsoft.com/office/drawing/2014/main" val="1393754340"/>
                    </a:ext>
                  </a:extLst>
                </a:gridCol>
                <a:gridCol w="1394749">
                  <a:extLst>
                    <a:ext uri="{9D8B030D-6E8A-4147-A177-3AD203B41FA5}">
                      <a16:colId xmlns:a16="http://schemas.microsoft.com/office/drawing/2014/main" val="2944773849"/>
                    </a:ext>
                  </a:extLst>
                </a:gridCol>
              </a:tblGrid>
              <a:tr h="270847">
                <a:tc>
                  <a:txBody>
                    <a:bodyPr/>
                    <a:lstStyle/>
                    <a:p>
                      <a:pPr algn="ctr">
                        <a:lnSpc>
                          <a:spcPct val="107000"/>
                        </a:lnSpc>
                        <a:spcAft>
                          <a:spcPts val="800"/>
                        </a:spcAft>
                      </a:pPr>
                      <a:r>
                        <a:rPr lang="en-US" sz="1200">
                          <a:effectLst/>
                        </a:rPr>
                        <a:t>1991</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b"/>
                </a:tc>
                <a:tc>
                  <a:txBody>
                    <a:bodyPr/>
                    <a:lstStyle/>
                    <a:p>
                      <a:pPr algn="ctr">
                        <a:lnSpc>
                          <a:spcPct val="107000"/>
                        </a:lnSpc>
                        <a:spcAft>
                          <a:spcPts val="800"/>
                        </a:spcAft>
                      </a:pPr>
                      <a:r>
                        <a:rPr lang="en-US" sz="1200">
                          <a:effectLst/>
                        </a:rPr>
                        <a:t>39.6</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b"/>
                </a:tc>
                <a:extLst>
                  <a:ext uri="{0D108BD9-81ED-4DB2-BD59-A6C34878D82A}">
                    <a16:rowId xmlns:a16="http://schemas.microsoft.com/office/drawing/2014/main" val="2097587378"/>
                  </a:ext>
                </a:extLst>
              </a:tr>
              <a:tr h="270847">
                <a:tc>
                  <a:txBody>
                    <a:bodyPr/>
                    <a:lstStyle/>
                    <a:p>
                      <a:pPr algn="ctr">
                        <a:lnSpc>
                          <a:spcPct val="107000"/>
                        </a:lnSpc>
                        <a:spcAft>
                          <a:spcPts val="800"/>
                        </a:spcAft>
                      </a:pPr>
                      <a:r>
                        <a:rPr lang="en-US" sz="1200">
                          <a:effectLst/>
                        </a:rPr>
                        <a:t>1992</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b"/>
                </a:tc>
                <a:tc>
                  <a:txBody>
                    <a:bodyPr/>
                    <a:lstStyle/>
                    <a:p>
                      <a:pPr algn="ctr">
                        <a:lnSpc>
                          <a:spcPct val="107000"/>
                        </a:lnSpc>
                        <a:spcAft>
                          <a:spcPts val="800"/>
                        </a:spcAft>
                      </a:pPr>
                      <a:r>
                        <a:rPr lang="en-US" sz="1200">
                          <a:effectLst/>
                        </a:rPr>
                        <a:t>29.6</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b"/>
                </a:tc>
                <a:extLst>
                  <a:ext uri="{0D108BD9-81ED-4DB2-BD59-A6C34878D82A}">
                    <a16:rowId xmlns:a16="http://schemas.microsoft.com/office/drawing/2014/main" val="4167315162"/>
                  </a:ext>
                </a:extLst>
              </a:tr>
              <a:tr h="270847">
                <a:tc>
                  <a:txBody>
                    <a:bodyPr/>
                    <a:lstStyle/>
                    <a:p>
                      <a:pPr algn="ctr">
                        <a:lnSpc>
                          <a:spcPct val="107000"/>
                        </a:lnSpc>
                        <a:spcAft>
                          <a:spcPts val="800"/>
                        </a:spcAft>
                      </a:pPr>
                      <a:r>
                        <a:rPr lang="en-US" sz="1200">
                          <a:effectLst/>
                        </a:rPr>
                        <a:t>1993</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b"/>
                </a:tc>
                <a:tc>
                  <a:txBody>
                    <a:bodyPr/>
                    <a:lstStyle/>
                    <a:p>
                      <a:pPr algn="ctr">
                        <a:lnSpc>
                          <a:spcPct val="107000"/>
                        </a:lnSpc>
                        <a:spcAft>
                          <a:spcPts val="800"/>
                        </a:spcAft>
                      </a:pPr>
                      <a:r>
                        <a:rPr lang="en-US" sz="1200">
                          <a:effectLst/>
                        </a:rPr>
                        <a:t>46.6</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b"/>
                </a:tc>
                <a:extLst>
                  <a:ext uri="{0D108BD9-81ED-4DB2-BD59-A6C34878D82A}">
                    <a16:rowId xmlns:a16="http://schemas.microsoft.com/office/drawing/2014/main" val="1387667372"/>
                  </a:ext>
                </a:extLst>
              </a:tr>
              <a:tr h="270847">
                <a:tc>
                  <a:txBody>
                    <a:bodyPr/>
                    <a:lstStyle/>
                    <a:p>
                      <a:pPr algn="ctr">
                        <a:lnSpc>
                          <a:spcPct val="107000"/>
                        </a:lnSpc>
                        <a:spcAft>
                          <a:spcPts val="800"/>
                        </a:spcAft>
                      </a:pPr>
                      <a:r>
                        <a:rPr lang="en-US" sz="1200">
                          <a:effectLst/>
                        </a:rPr>
                        <a:t>1994</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b"/>
                </a:tc>
                <a:tc>
                  <a:txBody>
                    <a:bodyPr/>
                    <a:lstStyle/>
                    <a:p>
                      <a:pPr algn="ctr">
                        <a:lnSpc>
                          <a:spcPct val="107000"/>
                        </a:lnSpc>
                        <a:spcAft>
                          <a:spcPts val="800"/>
                        </a:spcAft>
                      </a:pPr>
                      <a:r>
                        <a:rPr lang="en-US" sz="1200">
                          <a:effectLst/>
                        </a:rPr>
                        <a:t>36.8</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b"/>
                </a:tc>
                <a:extLst>
                  <a:ext uri="{0D108BD9-81ED-4DB2-BD59-A6C34878D82A}">
                    <a16:rowId xmlns:a16="http://schemas.microsoft.com/office/drawing/2014/main" val="2758117286"/>
                  </a:ext>
                </a:extLst>
              </a:tr>
              <a:tr h="270847">
                <a:tc>
                  <a:txBody>
                    <a:bodyPr/>
                    <a:lstStyle/>
                    <a:p>
                      <a:pPr algn="ctr">
                        <a:lnSpc>
                          <a:spcPct val="107000"/>
                        </a:lnSpc>
                        <a:spcAft>
                          <a:spcPts val="800"/>
                        </a:spcAft>
                      </a:pPr>
                      <a:r>
                        <a:rPr lang="en-US" sz="1200">
                          <a:effectLst/>
                        </a:rPr>
                        <a:t>1995</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b"/>
                </a:tc>
                <a:tc>
                  <a:txBody>
                    <a:bodyPr/>
                    <a:lstStyle/>
                    <a:p>
                      <a:pPr algn="ctr">
                        <a:lnSpc>
                          <a:spcPct val="107000"/>
                        </a:lnSpc>
                        <a:spcAft>
                          <a:spcPts val="800"/>
                        </a:spcAft>
                      </a:pPr>
                      <a:r>
                        <a:rPr lang="en-US" sz="1200">
                          <a:effectLst/>
                        </a:rPr>
                        <a:t>42.4</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b"/>
                </a:tc>
                <a:extLst>
                  <a:ext uri="{0D108BD9-81ED-4DB2-BD59-A6C34878D82A}">
                    <a16:rowId xmlns:a16="http://schemas.microsoft.com/office/drawing/2014/main" val="2010993462"/>
                  </a:ext>
                </a:extLst>
              </a:tr>
              <a:tr h="270847">
                <a:tc>
                  <a:txBody>
                    <a:bodyPr/>
                    <a:lstStyle/>
                    <a:p>
                      <a:pPr algn="ctr">
                        <a:lnSpc>
                          <a:spcPct val="107000"/>
                        </a:lnSpc>
                        <a:spcAft>
                          <a:spcPts val="800"/>
                        </a:spcAft>
                      </a:pPr>
                      <a:r>
                        <a:rPr lang="en-US" sz="1200">
                          <a:effectLst/>
                        </a:rPr>
                        <a:t>1996</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b"/>
                </a:tc>
                <a:tc>
                  <a:txBody>
                    <a:bodyPr/>
                    <a:lstStyle/>
                    <a:p>
                      <a:pPr algn="ctr">
                        <a:lnSpc>
                          <a:spcPct val="107000"/>
                        </a:lnSpc>
                        <a:spcAft>
                          <a:spcPts val="800"/>
                        </a:spcAft>
                      </a:pPr>
                      <a:r>
                        <a:rPr lang="en-US" sz="1200">
                          <a:effectLst/>
                        </a:rPr>
                        <a:t>57</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b"/>
                </a:tc>
                <a:extLst>
                  <a:ext uri="{0D108BD9-81ED-4DB2-BD59-A6C34878D82A}">
                    <a16:rowId xmlns:a16="http://schemas.microsoft.com/office/drawing/2014/main" val="1913675138"/>
                  </a:ext>
                </a:extLst>
              </a:tr>
              <a:tr h="270847">
                <a:tc>
                  <a:txBody>
                    <a:bodyPr/>
                    <a:lstStyle/>
                    <a:p>
                      <a:pPr algn="ctr">
                        <a:lnSpc>
                          <a:spcPct val="107000"/>
                        </a:lnSpc>
                        <a:spcAft>
                          <a:spcPts val="800"/>
                        </a:spcAft>
                      </a:pPr>
                      <a:r>
                        <a:rPr lang="en-US" sz="1200">
                          <a:effectLst/>
                        </a:rPr>
                        <a:t>1997</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b"/>
                </a:tc>
                <a:tc>
                  <a:txBody>
                    <a:bodyPr/>
                    <a:lstStyle/>
                    <a:p>
                      <a:pPr algn="ctr">
                        <a:lnSpc>
                          <a:spcPct val="107000"/>
                        </a:lnSpc>
                        <a:spcAft>
                          <a:spcPts val="800"/>
                        </a:spcAft>
                      </a:pPr>
                      <a:r>
                        <a:rPr lang="en-US" sz="1200" dirty="0">
                          <a:effectLst/>
                        </a:rPr>
                        <a:t>31.5</a:t>
                      </a:r>
                      <a:endParaRPr lang="fr-FR"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b"/>
                </a:tc>
                <a:extLst>
                  <a:ext uri="{0D108BD9-81ED-4DB2-BD59-A6C34878D82A}">
                    <a16:rowId xmlns:a16="http://schemas.microsoft.com/office/drawing/2014/main" val="2264140795"/>
                  </a:ext>
                </a:extLst>
              </a:tr>
              <a:tr h="270847">
                <a:tc>
                  <a:txBody>
                    <a:bodyPr/>
                    <a:lstStyle/>
                    <a:p>
                      <a:pPr algn="ctr">
                        <a:lnSpc>
                          <a:spcPct val="107000"/>
                        </a:lnSpc>
                        <a:spcAft>
                          <a:spcPts val="800"/>
                        </a:spcAft>
                      </a:pPr>
                      <a:r>
                        <a:rPr lang="en-US" sz="1200">
                          <a:effectLst/>
                        </a:rPr>
                        <a:t>1998</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b"/>
                </a:tc>
                <a:tc>
                  <a:txBody>
                    <a:bodyPr/>
                    <a:lstStyle/>
                    <a:p>
                      <a:pPr algn="ctr">
                        <a:lnSpc>
                          <a:spcPct val="107000"/>
                        </a:lnSpc>
                        <a:spcAft>
                          <a:spcPts val="800"/>
                        </a:spcAft>
                      </a:pPr>
                      <a:r>
                        <a:rPr lang="en-US" sz="1200">
                          <a:effectLst/>
                        </a:rPr>
                        <a:t>36.4</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b"/>
                </a:tc>
                <a:extLst>
                  <a:ext uri="{0D108BD9-81ED-4DB2-BD59-A6C34878D82A}">
                    <a16:rowId xmlns:a16="http://schemas.microsoft.com/office/drawing/2014/main" val="492987758"/>
                  </a:ext>
                </a:extLst>
              </a:tr>
              <a:tr h="270847">
                <a:tc>
                  <a:txBody>
                    <a:bodyPr/>
                    <a:lstStyle/>
                    <a:p>
                      <a:pPr algn="ctr">
                        <a:lnSpc>
                          <a:spcPct val="107000"/>
                        </a:lnSpc>
                        <a:spcAft>
                          <a:spcPts val="800"/>
                        </a:spcAft>
                      </a:pPr>
                      <a:r>
                        <a:rPr lang="en-US" sz="1200">
                          <a:effectLst/>
                        </a:rPr>
                        <a:t>1999</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b"/>
                </a:tc>
                <a:tc>
                  <a:txBody>
                    <a:bodyPr/>
                    <a:lstStyle/>
                    <a:p>
                      <a:pPr algn="ctr">
                        <a:lnSpc>
                          <a:spcPct val="107000"/>
                        </a:lnSpc>
                        <a:spcAft>
                          <a:spcPts val="800"/>
                        </a:spcAft>
                      </a:pPr>
                      <a:r>
                        <a:rPr lang="en-US" sz="1200">
                          <a:effectLst/>
                        </a:rPr>
                        <a:t>27.5</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b"/>
                </a:tc>
                <a:extLst>
                  <a:ext uri="{0D108BD9-81ED-4DB2-BD59-A6C34878D82A}">
                    <a16:rowId xmlns:a16="http://schemas.microsoft.com/office/drawing/2014/main" val="2534533822"/>
                  </a:ext>
                </a:extLst>
              </a:tr>
              <a:tr h="270847">
                <a:tc>
                  <a:txBody>
                    <a:bodyPr/>
                    <a:lstStyle/>
                    <a:p>
                      <a:pPr algn="ctr">
                        <a:lnSpc>
                          <a:spcPct val="107000"/>
                        </a:lnSpc>
                        <a:spcAft>
                          <a:spcPts val="800"/>
                        </a:spcAft>
                      </a:pPr>
                      <a:r>
                        <a:rPr lang="en-US" sz="1200" dirty="0">
                          <a:effectLst/>
                        </a:rPr>
                        <a:t>2000</a:t>
                      </a:r>
                      <a:endParaRPr lang="fr-FR"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b"/>
                </a:tc>
                <a:tc>
                  <a:txBody>
                    <a:bodyPr/>
                    <a:lstStyle/>
                    <a:p>
                      <a:pPr algn="ctr">
                        <a:lnSpc>
                          <a:spcPct val="107000"/>
                        </a:lnSpc>
                        <a:spcAft>
                          <a:spcPts val="800"/>
                        </a:spcAft>
                      </a:pPr>
                      <a:r>
                        <a:rPr lang="en-US" sz="1200" dirty="0">
                          <a:effectLst/>
                        </a:rPr>
                        <a:t>28.6</a:t>
                      </a:r>
                      <a:endParaRPr lang="fr-FR"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b"/>
                </a:tc>
                <a:extLst>
                  <a:ext uri="{0D108BD9-81ED-4DB2-BD59-A6C34878D82A}">
                    <a16:rowId xmlns:a16="http://schemas.microsoft.com/office/drawing/2014/main" val="1114475218"/>
                  </a:ext>
                </a:extLst>
              </a:tr>
              <a:tr h="270847">
                <a:tc>
                  <a:txBody>
                    <a:bodyPr/>
                    <a:lstStyle/>
                    <a:p>
                      <a:pPr algn="ctr">
                        <a:lnSpc>
                          <a:spcPct val="107000"/>
                        </a:lnSpc>
                        <a:spcAft>
                          <a:spcPts val="800"/>
                        </a:spcAft>
                      </a:pPr>
                      <a:r>
                        <a:rPr lang="en-US" sz="1200">
                          <a:effectLst/>
                        </a:rPr>
                        <a:t>2001</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b"/>
                </a:tc>
                <a:tc>
                  <a:txBody>
                    <a:bodyPr/>
                    <a:lstStyle/>
                    <a:p>
                      <a:pPr algn="ctr">
                        <a:lnSpc>
                          <a:spcPct val="107000"/>
                        </a:lnSpc>
                        <a:spcAft>
                          <a:spcPts val="800"/>
                        </a:spcAft>
                      </a:pPr>
                      <a:r>
                        <a:rPr lang="en-US" sz="1200">
                          <a:effectLst/>
                        </a:rPr>
                        <a:t>31.3</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b"/>
                </a:tc>
                <a:extLst>
                  <a:ext uri="{0D108BD9-81ED-4DB2-BD59-A6C34878D82A}">
                    <a16:rowId xmlns:a16="http://schemas.microsoft.com/office/drawing/2014/main" val="2647011986"/>
                  </a:ext>
                </a:extLst>
              </a:tr>
              <a:tr h="270847">
                <a:tc>
                  <a:txBody>
                    <a:bodyPr/>
                    <a:lstStyle/>
                    <a:p>
                      <a:pPr algn="ctr">
                        <a:lnSpc>
                          <a:spcPct val="107000"/>
                        </a:lnSpc>
                        <a:spcAft>
                          <a:spcPts val="800"/>
                        </a:spcAft>
                      </a:pPr>
                      <a:r>
                        <a:rPr lang="en-US" sz="1200">
                          <a:effectLst/>
                        </a:rPr>
                        <a:t>2002</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b"/>
                </a:tc>
                <a:tc>
                  <a:txBody>
                    <a:bodyPr/>
                    <a:lstStyle/>
                    <a:p>
                      <a:pPr algn="ctr">
                        <a:lnSpc>
                          <a:spcPct val="107000"/>
                        </a:lnSpc>
                        <a:spcAft>
                          <a:spcPts val="800"/>
                        </a:spcAft>
                      </a:pPr>
                      <a:r>
                        <a:rPr lang="en-US" sz="1200" dirty="0">
                          <a:effectLst/>
                        </a:rPr>
                        <a:t>39.8</a:t>
                      </a:r>
                      <a:endParaRPr lang="fr-FR"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b"/>
                </a:tc>
                <a:extLst>
                  <a:ext uri="{0D108BD9-81ED-4DB2-BD59-A6C34878D82A}">
                    <a16:rowId xmlns:a16="http://schemas.microsoft.com/office/drawing/2014/main" val="340786534"/>
                  </a:ext>
                </a:extLst>
              </a:tr>
              <a:tr h="270847">
                <a:tc>
                  <a:txBody>
                    <a:bodyPr/>
                    <a:lstStyle/>
                    <a:p>
                      <a:pPr algn="ctr">
                        <a:lnSpc>
                          <a:spcPct val="107000"/>
                        </a:lnSpc>
                        <a:spcAft>
                          <a:spcPts val="800"/>
                        </a:spcAft>
                      </a:pPr>
                      <a:r>
                        <a:rPr lang="en-US" sz="1200">
                          <a:effectLst/>
                        </a:rPr>
                        <a:t>2003</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b"/>
                </a:tc>
                <a:tc>
                  <a:txBody>
                    <a:bodyPr/>
                    <a:lstStyle/>
                    <a:p>
                      <a:pPr algn="ctr">
                        <a:lnSpc>
                          <a:spcPct val="107000"/>
                        </a:lnSpc>
                        <a:spcAft>
                          <a:spcPts val="800"/>
                        </a:spcAft>
                      </a:pPr>
                      <a:r>
                        <a:rPr lang="en-US" sz="1200">
                          <a:effectLst/>
                        </a:rPr>
                        <a:t>49.4</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b"/>
                </a:tc>
                <a:extLst>
                  <a:ext uri="{0D108BD9-81ED-4DB2-BD59-A6C34878D82A}">
                    <a16:rowId xmlns:a16="http://schemas.microsoft.com/office/drawing/2014/main" val="1625541679"/>
                  </a:ext>
                </a:extLst>
              </a:tr>
              <a:tr h="270847">
                <a:tc>
                  <a:txBody>
                    <a:bodyPr/>
                    <a:lstStyle/>
                    <a:p>
                      <a:pPr algn="ctr">
                        <a:lnSpc>
                          <a:spcPct val="107000"/>
                        </a:lnSpc>
                        <a:spcAft>
                          <a:spcPts val="800"/>
                        </a:spcAft>
                      </a:pPr>
                      <a:r>
                        <a:rPr lang="en-US" sz="1200">
                          <a:effectLst/>
                        </a:rPr>
                        <a:t>2004</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b"/>
                </a:tc>
                <a:tc>
                  <a:txBody>
                    <a:bodyPr/>
                    <a:lstStyle/>
                    <a:p>
                      <a:pPr algn="ctr">
                        <a:lnSpc>
                          <a:spcPct val="107000"/>
                        </a:lnSpc>
                        <a:spcAft>
                          <a:spcPts val="800"/>
                        </a:spcAft>
                      </a:pPr>
                      <a:r>
                        <a:rPr lang="en-US" sz="1200">
                          <a:effectLst/>
                        </a:rPr>
                        <a:t>23.3</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b"/>
                </a:tc>
                <a:extLst>
                  <a:ext uri="{0D108BD9-81ED-4DB2-BD59-A6C34878D82A}">
                    <a16:rowId xmlns:a16="http://schemas.microsoft.com/office/drawing/2014/main" val="1810691097"/>
                  </a:ext>
                </a:extLst>
              </a:tr>
              <a:tr h="270847">
                <a:tc>
                  <a:txBody>
                    <a:bodyPr/>
                    <a:lstStyle/>
                    <a:p>
                      <a:pPr algn="ctr">
                        <a:lnSpc>
                          <a:spcPct val="107000"/>
                        </a:lnSpc>
                        <a:spcAft>
                          <a:spcPts val="800"/>
                        </a:spcAft>
                      </a:pPr>
                      <a:r>
                        <a:rPr lang="en-US" sz="1200">
                          <a:effectLst/>
                        </a:rPr>
                        <a:t>2005</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b"/>
                </a:tc>
                <a:tc>
                  <a:txBody>
                    <a:bodyPr/>
                    <a:lstStyle/>
                    <a:p>
                      <a:pPr algn="ctr">
                        <a:lnSpc>
                          <a:spcPct val="107000"/>
                        </a:lnSpc>
                        <a:spcAft>
                          <a:spcPts val="800"/>
                        </a:spcAft>
                      </a:pPr>
                      <a:r>
                        <a:rPr lang="en-US" sz="1200">
                          <a:effectLst/>
                        </a:rPr>
                        <a:t>66.2</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b"/>
                </a:tc>
                <a:extLst>
                  <a:ext uri="{0D108BD9-81ED-4DB2-BD59-A6C34878D82A}">
                    <a16:rowId xmlns:a16="http://schemas.microsoft.com/office/drawing/2014/main" val="2708584737"/>
                  </a:ext>
                </a:extLst>
              </a:tr>
              <a:tr h="270847">
                <a:tc>
                  <a:txBody>
                    <a:bodyPr/>
                    <a:lstStyle/>
                    <a:p>
                      <a:pPr algn="ctr">
                        <a:lnSpc>
                          <a:spcPct val="107000"/>
                        </a:lnSpc>
                        <a:spcAft>
                          <a:spcPts val="800"/>
                        </a:spcAft>
                      </a:pPr>
                      <a:r>
                        <a:rPr lang="en-US" sz="1200">
                          <a:effectLst/>
                        </a:rPr>
                        <a:t>2006</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b"/>
                </a:tc>
                <a:tc>
                  <a:txBody>
                    <a:bodyPr/>
                    <a:lstStyle/>
                    <a:p>
                      <a:pPr algn="ctr">
                        <a:lnSpc>
                          <a:spcPct val="107000"/>
                        </a:lnSpc>
                        <a:spcAft>
                          <a:spcPts val="800"/>
                        </a:spcAft>
                      </a:pPr>
                      <a:r>
                        <a:rPr lang="en-US" sz="1200">
                          <a:effectLst/>
                        </a:rPr>
                        <a:t>44.1</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b"/>
                </a:tc>
                <a:extLst>
                  <a:ext uri="{0D108BD9-81ED-4DB2-BD59-A6C34878D82A}">
                    <a16:rowId xmlns:a16="http://schemas.microsoft.com/office/drawing/2014/main" val="1862962263"/>
                  </a:ext>
                </a:extLst>
              </a:tr>
              <a:tr h="270847">
                <a:tc>
                  <a:txBody>
                    <a:bodyPr/>
                    <a:lstStyle/>
                    <a:p>
                      <a:pPr algn="ctr">
                        <a:lnSpc>
                          <a:spcPct val="107000"/>
                        </a:lnSpc>
                        <a:spcAft>
                          <a:spcPts val="800"/>
                        </a:spcAft>
                      </a:pPr>
                      <a:r>
                        <a:rPr lang="en-US" sz="1200">
                          <a:effectLst/>
                        </a:rPr>
                        <a:t>2007</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b"/>
                </a:tc>
                <a:tc>
                  <a:txBody>
                    <a:bodyPr/>
                    <a:lstStyle/>
                    <a:p>
                      <a:pPr algn="ctr">
                        <a:lnSpc>
                          <a:spcPct val="107000"/>
                        </a:lnSpc>
                        <a:spcAft>
                          <a:spcPts val="800"/>
                        </a:spcAft>
                      </a:pPr>
                      <a:r>
                        <a:rPr lang="en-US" sz="1200">
                          <a:effectLst/>
                        </a:rPr>
                        <a:t>39.1</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b"/>
                </a:tc>
                <a:extLst>
                  <a:ext uri="{0D108BD9-81ED-4DB2-BD59-A6C34878D82A}">
                    <a16:rowId xmlns:a16="http://schemas.microsoft.com/office/drawing/2014/main" val="3240358465"/>
                  </a:ext>
                </a:extLst>
              </a:tr>
              <a:tr h="270847">
                <a:tc>
                  <a:txBody>
                    <a:bodyPr/>
                    <a:lstStyle/>
                    <a:p>
                      <a:pPr algn="ctr">
                        <a:lnSpc>
                          <a:spcPct val="107000"/>
                        </a:lnSpc>
                        <a:spcAft>
                          <a:spcPts val="800"/>
                        </a:spcAft>
                      </a:pPr>
                      <a:r>
                        <a:rPr lang="en-US" sz="1200">
                          <a:effectLst/>
                        </a:rPr>
                        <a:t>2008</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n-US" sz="1200">
                          <a:effectLst/>
                        </a:rPr>
                        <a:t>40.3</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b"/>
                </a:tc>
                <a:extLst>
                  <a:ext uri="{0D108BD9-81ED-4DB2-BD59-A6C34878D82A}">
                    <a16:rowId xmlns:a16="http://schemas.microsoft.com/office/drawing/2014/main" val="1004939385"/>
                  </a:ext>
                </a:extLst>
              </a:tr>
              <a:tr h="270847">
                <a:tc>
                  <a:txBody>
                    <a:bodyPr/>
                    <a:lstStyle/>
                    <a:p>
                      <a:pPr algn="ctr">
                        <a:lnSpc>
                          <a:spcPct val="107000"/>
                        </a:lnSpc>
                        <a:spcAft>
                          <a:spcPts val="800"/>
                        </a:spcAft>
                      </a:pPr>
                      <a:r>
                        <a:rPr lang="en-US" sz="1200">
                          <a:effectLst/>
                        </a:rPr>
                        <a:t>2009</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b"/>
                </a:tc>
                <a:tc>
                  <a:txBody>
                    <a:bodyPr/>
                    <a:lstStyle/>
                    <a:p>
                      <a:pPr algn="ctr">
                        <a:lnSpc>
                          <a:spcPct val="107000"/>
                        </a:lnSpc>
                        <a:spcAft>
                          <a:spcPts val="800"/>
                        </a:spcAft>
                      </a:pPr>
                      <a:r>
                        <a:rPr lang="en-US" sz="1200">
                          <a:effectLst/>
                        </a:rPr>
                        <a:t>44.1</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b"/>
                </a:tc>
                <a:extLst>
                  <a:ext uri="{0D108BD9-81ED-4DB2-BD59-A6C34878D82A}">
                    <a16:rowId xmlns:a16="http://schemas.microsoft.com/office/drawing/2014/main" val="942812010"/>
                  </a:ext>
                </a:extLst>
              </a:tr>
              <a:tr h="270847">
                <a:tc>
                  <a:txBody>
                    <a:bodyPr/>
                    <a:lstStyle/>
                    <a:p>
                      <a:pPr algn="ctr">
                        <a:lnSpc>
                          <a:spcPct val="107000"/>
                        </a:lnSpc>
                        <a:spcAft>
                          <a:spcPts val="800"/>
                        </a:spcAft>
                      </a:pPr>
                      <a:r>
                        <a:rPr lang="en-US" sz="1200">
                          <a:effectLst/>
                        </a:rPr>
                        <a:t>2010</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b"/>
                </a:tc>
                <a:tc>
                  <a:txBody>
                    <a:bodyPr/>
                    <a:lstStyle/>
                    <a:p>
                      <a:pPr algn="ctr">
                        <a:lnSpc>
                          <a:spcPct val="107000"/>
                        </a:lnSpc>
                        <a:spcAft>
                          <a:spcPts val="800"/>
                        </a:spcAft>
                      </a:pPr>
                      <a:r>
                        <a:rPr lang="en-US" sz="1200" dirty="0">
                          <a:effectLst/>
                        </a:rPr>
                        <a:t>51.8</a:t>
                      </a:r>
                      <a:endParaRPr lang="fr-FR"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b"/>
                </a:tc>
                <a:extLst>
                  <a:ext uri="{0D108BD9-81ED-4DB2-BD59-A6C34878D82A}">
                    <a16:rowId xmlns:a16="http://schemas.microsoft.com/office/drawing/2014/main" val="998242213"/>
                  </a:ext>
                </a:extLst>
              </a:tr>
            </a:tbl>
          </a:graphicData>
        </a:graphic>
      </p:graphicFrame>
      <p:graphicFrame>
        <p:nvGraphicFramePr>
          <p:cNvPr id="14" name="Table 13">
            <a:extLst>
              <a:ext uri="{FF2B5EF4-FFF2-40B4-BE49-F238E27FC236}">
                <a16:creationId xmlns:a16="http://schemas.microsoft.com/office/drawing/2014/main" id="{0F8B7063-5116-1A2A-FEBB-CC162371A576}"/>
              </a:ext>
            </a:extLst>
          </p:cNvPr>
          <p:cNvGraphicFramePr>
            <a:graphicFrameLocks noGrp="1"/>
          </p:cNvGraphicFramePr>
          <p:nvPr>
            <p:extLst>
              <p:ext uri="{D42A27DB-BD31-4B8C-83A1-F6EECF244321}">
                <p14:modId xmlns:p14="http://schemas.microsoft.com/office/powerpoint/2010/main" val="3573620895"/>
              </p:ext>
            </p:extLst>
          </p:nvPr>
        </p:nvGraphicFramePr>
        <p:xfrm>
          <a:off x="6285053" y="1261643"/>
          <a:ext cx="2789498" cy="5416932"/>
        </p:xfrm>
        <a:graphic>
          <a:graphicData uri="http://schemas.openxmlformats.org/drawingml/2006/table">
            <a:tbl>
              <a:tblPr firstRow="1" firstCol="1" bandRow="1">
                <a:tableStyleId>{5C22544A-7EE6-4342-B048-85BDC9FD1C3A}</a:tableStyleId>
              </a:tblPr>
              <a:tblGrid>
                <a:gridCol w="1286269">
                  <a:extLst>
                    <a:ext uri="{9D8B030D-6E8A-4147-A177-3AD203B41FA5}">
                      <a16:colId xmlns:a16="http://schemas.microsoft.com/office/drawing/2014/main" val="415099290"/>
                    </a:ext>
                  </a:extLst>
                </a:gridCol>
                <a:gridCol w="1503229">
                  <a:extLst>
                    <a:ext uri="{9D8B030D-6E8A-4147-A177-3AD203B41FA5}">
                      <a16:colId xmlns:a16="http://schemas.microsoft.com/office/drawing/2014/main" val="628021017"/>
                    </a:ext>
                  </a:extLst>
                </a:gridCol>
              </a:tblGrid>
              <a:tr h="231103">
                <a:tc>
                  <a:txBody>
                    <a:bodyPr/>
                    <a:lstStyle/>
                    <a:p>
                      <a:pPr algn="ctr">
                        <a:lnSpc>
                          <a:spcPct val="107000"/>
                        </a:lnSpc>
                        <a:spcAft>
                          <a:spcPts val="800"/>
                        </a:spcAft>
                      </a:pPr>
                      <a:r>
                        <a:rPr lang="en-US" sz="1200">
                          <a:effectLst/>
                        </a:rPr>
                        <a:t>Années</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66554" marR="66554" marT="0" marB="0" anchor="ctr"/>
                </a:tc>
                <a:tc>
                  <a:txBody>
                    <a:bodyPr/>
                    <a:lstStyle/>
                    <a:p>
                      <a:pPr algn="ctr">
                        <a:lnSpc>
                          <a:spcPct val="107000"/>
                        </a:lnSpc>
                        <a:spcAft>
                          <a:spcPts val="800"/>
                        </a:spcAft>
                      </a:pPr>
                      <a:r>
                        <a:rPr lang="en-US" sz="1200">
                          <a:effectLst/>
                        </a:rPr>
                        <a:t>Qjmax en m</a:t>
                      </a:r>
                      <a:r>
                        <a:rPr lang="en-US" sz="1200" baseline="30000">
                          <a:effectLst/>
                        </a:rPr>
                        <a:t>3</a:t>
                      </a:r>
                      <a:r>
                        <a:rPr lang="en-US" sz="1200">
                          <a:effectLst/>
                        </a:rPr>
                        <a:t>/s</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66554" marR="66554" marT="0" marB="0" anchor="ctr"/>
                </a:tc>
                <a:extLst>
                  <a:ext uri="{0D108BD9-81ED-4DB2-BD59-A6C34878D82A}">
                    <a16:rowId xmlns:a16="http://schemas.microsoft.com/office/drawing/2014/main" val="1076848306"/>
                  </a:ext>
                </a:extLst>
              </a:tr>
              <a:tr h="321816">
                <a:tc>
                  <a:txBody>
                    <a:bodyPr/>
                    <a:lstStyle/>
                    <a:p>
                      <a:pPr>
                        <a:lnSpc>
                          <a:spcPct val="107000"/>
                        </a:lnSpc>
                        <a:spcAft>
                          <a:spcPts val="800"/>
                        </a:spcAft>
                      </a:pPr>
                      <a:r>
                        <a:rPr lang="en-US" sz="1200">
                          <a:effectLst/>
                        </a:rPr>
                        <a:t>1970</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66554" marR="66554" marT="0" marB="0" anchor="ctr"/>
                </a:tc>
                <a:tc>
                  <a:txBody>
                    <a:bodyPr/>
                    <a:lstStyle/>
                    <a:p>
                      <a:pPr>
                        <a:lnSpc>
                          <a:spcPct val="107000"/>
                        </a:lnSpc>
                        <a:spcAft>
                          <a:spcPts val="800"/>
                        </a:spcAft>
                      </a:pPr>
                      <a:r>
                        <a:rPr lang="en-US" sz="1200">
                          <a:effectLst/>
                        </a:rPr>
                        <a:t>36.1</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66554" marR="66554" marT="0" marB="0" anchor="ctr"/>
                </a:tc>
                <a:extLst>
                  <a:ext uri="{0D108BD9-81ED-4DB2-BD59-A6C34878D82A}">
                    <a16:rowId xmlns:a16="http://schemas.microsoft.com/office/drawing/2014/main" val="2357752858"/>
                  </a:ext>
                </a:extLst>
              </a:tr>
              <a:tr h="239063">
                <a:tc>
                  <a:txBody>
                    <a:bodyPr/>
                    <a:lstStyle/>
                    <a:p>
                      <a:pPr>
                        <a:lnSpc>
                          <a:spcPct val="107000"/>
                        </a:lnSpc>
                        <a:spcAft>
                          <a:spcPts val="800"/>
                        </a:spcAft>
                      </a:pPr>
                      <a:r>
                        <a:rPr lang="en-US" sz="1200">
                          <a:effectLst/>
                        </a:rPr>
                        <a:t>1971</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66554" marR="66554" marT="0" marB="0" anchor="ctr"/>
                </a:tc>
                <a:tc>
                  <a:txBody>
                    <a:bodyPr/>
                    <a:lstStyle/>
                    <a:p>
                      <a:pPr>
                        <a:lnSpc>
                          <a:spcPct val="107000"/>
                        </a:lnSpc>
                        <a:spcAft>
                          <a:spcPts val="800"/>
                        </a:spcAft>
                      </a:pPr>
                      <a:r>
                        <a:rPr lang="en-US" sz="1200">
                          <a:effectLst/>
                        </a:rPr>
                        <a:t>28.6</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66554" marR="66554" marT="0" marB="0" anchor="ctr"/>
                </a:tc>
                <a:extLst>
                  <a:ext uri="{0D108BD9-81ED-4DB2-BD59-A6C34878D82A}">
                    <a16:rowId xmlns:a16="http://schemas.microsoft.com/office/drawing/2014/main" val="2167234962"/>
                  </a:ext>
                </a:extLst>
              </a:tr>
              <a:tr h="239063">
                <a:tc>
                  <a:txBody>
                    <a:bodyPr/>
                    <a:lstStyle/>
                    <a:p>
                      <a:pPr>
                        <a:lnSpc>
                          <a:spcPct val="107000"/>
                        </a:lnSpc>
                        <a:spcAft>
                          <a:spcPts val="800"/>
                        </a:spcAft>
                      </a:pPr>
                      <a:r>
                        <a:rPr lang="en-US" sz="1200">
                          <a:effectLst/>
                        </a:rPr>
                        <a:t>1972</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66554" marR="66554" marT="0" marB="0" anchor="ctr"/>
                </a:tc>
                <a:tc>
                  <a:txBody>
                    <a:bodyPr/>
                    <a:lstStyle/>
                    <a:p>
                      <a:pPr>
                        <a:lnSpc>
                          <a:spcPct val="107000"/>
                        </a:lnSpc>
                        <a:spcAft>
                          <a:spcPts val="800"/>
                        </a:spcAft>
                      </a:pPr>
                      <a:r>
                        <a:rPr lang="en-US" sz="1200">
                          <a:effectLst/>
                        </a:rPr>
                        <a:t>32.1</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66554" marR="66554" marT="0" marB="0" anchor="ctr"/>
                </a:tc>
                <a:extLst>
                  <a:ext uri="{0D108BD9-81ED-4DB2-BD59-A6C34878D82A}">
                    <a16:rowId xmlns:a16="http://schemas.microsoft.com/office/drawing/2014/main" val="3317148944"/>
                  </a:ext>
                </a:extLst>
              </a:tr>
              <a:tr h="239063">
                <a:tc>
                  <a:txBody>
                    <a:bodyPr/>
                    <a:lstStyle/>
                    <a:p>
                      <a:pPr>
                        <a:lnSpc>
                          <a:spcPct val="107000"/>
                        </a:lnSpc>
                        <a:spcAft>
                          <a:spcPts val="800"/>
                        </a:spcAft>
                      </a:pPr>
                      <a:r>
                        <a:rPr lang="en-US" sz="1200">
                          <a:effectLst/>
                        </a:rPr>
                        <a:t>1973</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66554" marR="66554" marT="0" marB="0" anchor="ctr"/>
                </a:tc>
                <a:tc>
                  <a:txBody>
                    <a:bodyPr/>
                    <a:lstStyle/>
                    <a:p>
                      <a:pPr>
                        <a:lnSpc>
                          <a:spcPct val="107000"/>
                        </a:lnSpc>
                        <a:spcAft>
                          <a:spcPts val="800"/>
                        </a:spcAft>
                      </a:pPr>
                      <a:r>
                        <a:rPr lang="en-US" sz="1200">
                          <a:effectLst/>
                        </a:rPr>
                        <a:t>39.9</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66554" marR="66554" marT="0" marB="0" anchor="ctr"/>
                </a:tc>
                <a:extLst>
                  <a:ext uri="{0D108BD9-81ED-4DB2-BD59-A6C34878D82A}">
                    <a16:rowId xmlns:a16="http://schemas.microsoft.com/office/drawing/2014/main" val="544775095"/>
                  </a:ext>
                </a:extLst>
              </a:tr>
              <a:tr h="239063">
                <a:tc>
                  <a:txBody>
                    <a:bodyPr/>
                    <a:lstStyle/>
                    <a:p>
                      <a:pPr>
                        <a:lnSpc>
                          <a:spcPct val="107000"/>
                        </a:lnSpc>
                        <a:spcAft>
                          <a:spcPts val="800"/>
                        </a:spcAft>
                      </a:pPr>
                      <a:r>
                        <a:rPr lang="en-US" sz="1200">
                          <a:effectLst/>
                        </a:rPr>
                        <a:t>1974</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66554" marR="66554" marT="0" marB="0" anchor="ctr"/>
                </a:tc>
                <a:tc>
                  <a:txBody>
                    <a:bodyPr/>
                    <a:lstStyle/>
                    <a:p>
                      <a:pPr>
                        <a:lnSpc>
                          <a:spcPct val="107000"/>
                        </a:lnSpc>
                        <a:spcAft>
                          <a:spcPts val="800"/>
                        </a:spcAft>
                      </a:pPr>
                      <a:r>
                        <a:rPr lang="en-US" sz="1200">
                          <a:effectLst/>
                        </a:rPr>
                        <a:t>49.4</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66554" marR="66554" marT="0" marB="0" anchor="ctr"/>
                </a:tc>
                <a:extLst>
                  <a:ext uri="{0D108BD9-81ED-4DB2-BD59-A6C34878D82A}">
                    <a16:rowId xmlns:a16="http://schemas.microsoft.com/office/drawing/2014/main" val="3405281016"/>
                  </a:ext>
                </a:extLst>
              </a:tr>
              <a:tr h="239063">
                <a:tc>
                  <a:txBody>
                    <a:bodyPr/>
                    <a:lstStyle/>
                    <a:p>
                      <a:pPr>
                        <a:lnSpc>
                          <a:spcPct val="107000"/>
                        </a:lnSpc>
                        <a:spcAft>
                          <a:spcPts val="800"/>
                        </a:spcAft>
                      </a:pPr>
                      <a:r>
                        <a:rPr lang="en-US" sz="1200">
                          <a:effectLst/>
                        </a:rPr>
                        <a:t>1975</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66554" marR="66554" marT="0" marB="0" anchor="ctr"/>
                </a:tc>
                <a:tc>
                  <a:txBody>
                    <a:bodyPr/>
                    <a:lstStyle/>
                    <a:p>
                      <a:pPr>
                        <a:lnSpc>
                          <a:spcPct val="107000"/>
                        </a:lnSpc>
                        <a:spcAft>
                          <a:spcPts val="800"/>
                        </a:spcAft>
                      </a:pPr>
                      <a:r>
                        <a:rPr lang="en-US" sz="1200">
                          <a:effectLst/>
                        </a:rPr>
                        <a:t>39.4</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66554" marR="66554" marT="0" marB="0" anchor="ctr"/>
                </a:tc>
                <a:extLst>
                  <a:ext uri="{0D108BD9-81ED-4DB2-BD59-A6C34878D82A}">
                    <a16:rowId xmlns:a16="http://schemas.microsoft.com/office/drawing/2014/main" val="3837490627"/>
                  </a:ext>
                </a:extLst>
              </a:tr>
              <a:tr h="321816">
                <a:tc>
                  <a:txBody>
                    <a:bodyPr/>
                    <a:lstStyle/>
                    <a:p>
                      <a:pPr>
                        <a:lnSpc>
                          <a:spcPct val="107000"/>
                        </a:lnSpc>
                        <a:spcAft>
                          <a:spcPts val="800"/>
                        </a:spcAft>
                      </a:pPr>
                      <a:r>
                        <a:rPr lang="en-US" sz="1200" dirty="0">
                          <a:effectLst/>
                        </a:rPr>
                        <a:t>1976</a:t>
                      </a:r>
                      <a:endParaRPr lang="fr-FR" sz="1100" dirty="0">
                        <a:effectLst/>
                        <a:latin typeface="Calibri" panose="020F0502020204030204" pitchFamily="34" charset="0"/>
                        <a:ea typeface="Calibri" panose="020F0502020204030204" pitchFamily="34" charset="0"/>
                        <a:cs typeface="Arial" panose="020B0604020202020204" pitchFamily="34" charset="0"/>
                      </a:endParaRPr>
                    </a:p>
                  </a:txBody>
                  <a:tcPr marL="66554" marR="66554" marT="0" marB="0" anchor="ctr"/>
                </a:tc>
                <a:tc>
                  <a:txBody>
                    <a:bodyPr/>
                    <a:lstStyle/>
                    <a:p>
                      <a:pPr>
                        <a:lnSpc>
                          <a:spcPct val="107000"/>
                        </a:lnSpc>
                        <a:spcAft>
                          <a:spcPts val="800"/>
                        </a:spcAft>
                      </a:pPr>
                      <a:r>
                        <a:rPr lang="en-US" sz="1200">
                          <a:effectLst/>
                        </a:rPr>
                        <a:t>25</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66554" marR="66554" marT="0" marB="0" anchor="ctr"/>
                </a:tc>
                <a:extLst>
                  <a:ext uri="{0D108BD9-81ED-4DB2-BD59-A6C34878D82A}">
                    <a16:rowId xmlns:a16="http://schemas.microsoft.com/office/drawing/2014/main" val="31604584"/>
                  </a:ext>
                </a:extLst>
              </a:tr>
              <a:tr h="239063">
                <a:tc>
                  <a:txBody>
                    <a:bodyPr/>
                    <a:lstStyle/>
                    <a:p>
                      <a:pPr>
                        <a:lnSpc>
                          <a:spcPct val="107000"/>
                        </a:lnSpc>
                        <a:spcAft>
                          <a:spcPts val="800"/>
                        </a:spcAft>
                      </a:pPr>
                      <a:r>
                        <a:rPr lang="en-US" sz="1200">
                          <a:effectLst/>
                        </a:rPr>
                        <a:t>1977</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66554" marR="66554" marT="0" marB="0" anchor="ctr"/>
                </a:tc>
                <a:tc>
                  <a:txBody>
                    <a:bodyPr/>
                    <a:lstStyle/>
                    <a:p>
                      <a:pPr>
                        <a:lnSpc>
                          <a:spcPct val="107000"/>
                        </a:lnSpc>
                        <a:spcAft>
                          <a:spcPts val="800"/>
                        </a:spcAft>
                      </a:pPr>
                      <a:r>
                        <a:rPr lang="en-US" sz="1200">
                          <a:effectLst/>
                        </a:rPr>
                        <a:t>38.6</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66554" marR="66554" marT="0" marB="0" anchor="ctr"/>
                </a:tc>
                <a:extLst>
                  <a:ext uri="{0D108BD9-81ED-4DB2-BD59-A6C34878D82A}">
                    <a16:rowId xmlns:a16="http://schemas.microsoft.com/office/drawing/2014/main" val="783760322"/>
                  </a:ext>
                </a:extLst>
              </a:tr>
              <a:tr h="239063">
                <a:tc>
                  <a:txBody>
                    <a:bodyPr/>
                    <a:lstStyle/>
                    <a:p>
                      <a:pPr>
                        <a:lnSpc>
                          <a:spcPct val="107000"/>
                        </a:lnSpc>
                        <a:spcAft>
                          <a:spcPts val="800"/>
                        </a:spcAft>
                      </a:pPr>
                      <a:r>
                        <a:rPr lang="en-US" sz="1200">
                          <a:effectLst/>
                        </a:rPr>
                        <a:t>1978</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66554" marR="66554" marT="0" marB="0" anchor="ctr"/>
                </a:tc>
                <a:tc>
                  <a:txBody>
                    <a:bodyPr/>
                    <a:lstStyle/>
                    <a:p>
                      <a:pPr>
                        <a:lnSpc>
                          <a:spcPct val="107000"/>
                        </a:lnSpc>
                        <a:spcAft>
                          <a:spcPts val="800"/>
                        </a:spcAft>
                      </a:pPr>
                      <a:r>
                        <a:rPr lang="en-US" sz="1200">
                          <a:effectLst/>
                        </a:rPr>
                        <a:t>31.3</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66554" marR="66554" marT="0" marB="0" anchor="ctr"/>
                </a:tc>
                <a:extLst>
                  <a:ext uri="{0D108BD9-81ED-4DB2-BD59-A6C34878D82A}">
                    <a16:rowId xmlns:a16="http://schemas.microsoft.com/office/drawing/2014/main" val="953714506"/>
                  </a:ext>
                </a:extLst>
              </a:tr>
              <a:tr h="239063">
                <a:tc>
                  <a:txBody>
                    <a:bodyPr/>
                    <a:lstStyle/>
                    <a:p>
                      <a:pPr>
                        <a:lnSpc>
                          <a:spcPct val="107000"/>
                        </a:lnSpc>
                        <a:spcAft>
                          <a:spcPts val="800"/>
                        </a:spcAft>
                      </a:pPr>
                      <a:r>
                        <a:rPr lang="en-US" sz="1200">
                          <a:effectLst/>
                        </a:rPr>
                        <a:t>1979</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66554" marR="66554" marT="0" marB="0" anchor="ctr"/>
                </a:tc>
                <a:tc>
                  <a:txBody>
                    <a:bodyPr/>
                    <a:lstStyle/>
                    <a:p>
                      <a:pPr>
                        <a:lnSpc>
                          <a:spcPct val="107000"/>
                        </a:lnSpc>
                        <a:spcAft>
                          <a:spcPts val="800"/>
                        </a:spcAft>
                      </a:pPr>
                      <a:r>
                        <a:rPr lang="en-US" sz="1200">
                          <a:effectLst/>
                        </a:rPr>
                        <a:t>22.5</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66554" marR="66554" marT="0" marB="0" anchor="ctr"/>
                </a:tc>
                <a:extLst>
                  <a:ext uri="{0D108BD9-81ED-4DB2-BD59-A6C34878D82A}">
                    <a16:rowId xmlns:a16="http://schemas.microsoft.com/office/drawing/2014/main" val="777037368"/>
                  </a:ext>
                </a:extLst>
              </a:tr>
              <a:tr h="239063">
                <a:tc>
                  <a:txBody>
                    <a:bodyPr/>
                    <a:lstStyle/>
                    <a:p>
                      <a:pPr>
                        <a:lnSpc>
                          <a:spcPct val="107000"/>
                        </a:lnSpc>
                        <a:spcAft>
                          <a:spcPts val="800"/>
                        </a:spcAft>
                      </a:pPr>
                      <a:r>
                        <a:rPr lang="en-US" sz="1200">
                          <a:effectLst/>
                        </a:rPr>
                        <a:t>1980</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66554" marR="66554" marT="0" marB="0" anchor="ctr"/>
                </a:tc>
                <a:tc>
                  <a:txBody>
                    <a:bodyPr/>
                    <a:lstStyle/>
                    <a:p>
                      <a:pPr>
                        <a:lnSpc>
                          <a:spcPct val="107000"/>
                        </a:lnSpc>
                        <a:spcAft>
                          <a:spcPts val="800"/>
                        </a:spcAft>
                      </a:pPr>
                      <a:r>
                        <a:rPr lang="en-US" sz="1200">
                          <a:effectLst/>
                        </a:rPr>
                        <a:t>35</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66554" marR="66554" marT="0" marB="0" anchor="ctr"/>
                </a:tc>
                <a:extLst>
                  <a:ext uri="{0D108BD9-81ED-4DB2-BD59-A6C34878D82A}">
                    <a16:rowId xmlns:a16="http://schemas.microsoft.com/office/drawing/2014/main" val="1769737609"/>
                  </a:ext>
                </a:extLst>
              </a:tr>
              <a:tr h="239063">
                <a:tc>
                  <a:txBody>
                    <a:bodyPr/>
                    <a:lstStyle/>
                    <a:p>
                      <a:pPr>
                        <a:lnSpc>
                          <a:spcPct val="107000"/>
                        </a:lnSpc>
                        <a:spcAft>
                          <a:spcPts val="800"/>
                        </a:spcAft>
                      </a:pPr>
                      <a:r>
                        <a:rPr lang="en-US" sz="1200">
                          <a:effectLst/>
                        </a:rPr>
                        <a:t>1981</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66554" marR="66554" marT="0" marB="0" anchor="ctr"/>
                </a:tc>
                <a:tc>
                  <a:txBody>
                    <a:bodyPr/>
                    <a:lstStyle/>
                    <a:p>
                      <a:pPr>
                        <a:lnSpc>
                          <a:spcPct val="107000"/>
                        </a:lnSpc>
                        <a:spcAft>
                          <a:spcPts val="800"/>
                        </a:spcAft>
                      </a:pPr>
                      <a:r>
                        <a:rPr lang="en-US" sz="1200">
                          <a:effectLst/>
                        </a:rPr>
                        <a:t>37.7</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66554" marR="66554" marT="0" marB="0" anchor="ctr"/>
                </a:tc>
                <a:extLst>
                  <a:ext uri="{0D108BD9-81ED-4DB2-BD59-A6C34878D82A}">
                    <a16:rowId xmlns:a16="http://schemas.microsoft.com/office/drawing/2014/main" val="398228539"/>
                  </a:ext>
                </a:extLst>
              </a:tr>
              <a:tr h="239063">
                <a:tc>
                  <a:txBody>
                    <a:bodyPr/>
                    <a:lstStyle/>
                    <a:p>
                      <a:pPr>
                        <a:lnSpc>
                          <a:spcPct val="107000"/>
                        </a:lnSpc>
                        <a:spcAft>
                          <a:spcPts val="800"/>
                        </a:spcAft>
                      </a:pPr>
                      <a:r>
                        <a:rPr lang="en-US" sz="1200">
                          <a:effectLst/>
                        </a:rPr>
                        <a:t>1982</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66554" marR="66554" marT="0" marB="0" anchor="ctr"/>
                </a:tc>
                <a:tc>
                  <a:txBody>
                    <a:bodyPr/>
                    <a:lstStyle/>
                    <a:p>
                      <a:pPr>
                        <a:lnSpc>
                          <a:spcPct val="107000"/>
                        </a:lnSpc>
                        <a:spcAft>
                          <a:spcPts val="800"/>
                        </a:spcAft>
                      </a:pPr>
                      <a:r>
                        <a:rPr lang="en-US" sz="1200">
                          <a:effectLst/>
                        </a:rPr>
                        <a:t>27.2</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66554" marR="66554" marT="0" marB="0" anchor="ctr"/>
                </a:tc>
                <a:extLst>
                  <a:ext uri="{0D108BD9-81ED-4DB2-BD59-A6C34878D82A}">
                    <a16:rowId xmlns:a16="http://schemas.microsoft.com/office/drawing/2014/main" val="3221638846"/>
                  </a:ext>
                </a:extLst>
              </a:tr>
              <a:tr h="239063">
                <a:tc>
                  <a:txBody>
                    <a:bodyPr/>
                    <a:lstStyle/>
                    <a:p>
                      <a:pPr>
                        <a:lnSpc>
                          <a:spcPct val="107000"/>
                        </a:lnSpc>
                        <a:spcAft>
                          <a:spcPts val="800"/>
                        </a:spcAft>
                      </a:pPr>
                      <a:r>
                        <a:rPr lang="en-US" sz="1200">
                          <a:effectLst/>
                        </a:rPr>
                        <a:t>1983</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66554" marR="66554" marT="0" marB="0" anchor="ctr"/>
                </a:tc>
                <a:tc>
                  <a:txBody>
                    <a:bodyPr/>
                    <a:lstStyle/>
                    <a:p>
                      <a:pPr>
                        <a:lnSpc>
                          <a:spcPct val="107000"/>
                        </a:lnSpc>
                        <a:spcAft>
                          <a:spcPts val="800"/>
                        </a:spcAft>
                      </a:pPr>
                      <a:r>
                        <a:rPr lang="en-US" sz="1200">
                          <a:effectLst/>
                        </a:rPr>
                        <a:t>33.1</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66554" marR="66554" marT="0" marB="0" anchor="ctr"/>
                </a:tc>
                <a:extLst>
                  <a:ext uri="{0D108BD9-81ED-4DB2-BD59-A6C34878D82A}">
                    <a16:rowId xmlns:a16="http://schemas.microsoft.com/office/drawing/2014/main" val="441701453"/>
                  </a:ext>
                </a:extLst>
              </a:tr>
              <a:tr h="239063">
                <a:tc>
                  <a:txBody>
                    <a:bodyPr/>
                    <a:lstStyle/>
                    <a:p>
                      <a:pPr>
                        <a:lnSpc>
                          <a:spcPct val="107000"/>
                        </a:lnSpc>
                        <a:spcAft>
                          <a:spcPts val="800"/>
                        </a:spcAft>
                      </a:pPr>
                      <a:r>
                        <a:rPr lang="en-US" sz="1200">
                          <a:effectLst/>
                        </a:rPr>
                        <a:t>1984</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66554" marR="66554" marT="0" marB="0" anchor="ctr"/>
                </a:tc>
                <a:tc>
                  <a:txBody>
                    <a:bodyPr/>
                    <a:lstStyle/>
                    <a:p>
                      <a:pPr>
                        <a:lnSpc>
                          <a:spcPct val="107000"/>
                        </a:lnSpc>
                        <a:spcAft>
                          <a:spcPts val="800"/>
                        </a:spcAft>
                      </a:pPr>
                      <a:r>
                        <a:rPr lang="en-US" sz="1200">
                          <a:effectLst/>
                        </a:rPr>
                        <a:t>37.3</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66554" marR="66554" marT="0" marB="0" anchor="ctr"/>
                </a:tc>
                <a:extLst>
                  <a:ext uri="{0D108BD9-81ED-4DB2-BD59-A6C34878D82A}">
                    <a16:rowId xmlns:a16="http://schemas.microsoft.com/office/drawing/2014/main" val="2941899447"/>
                  </a:ext>
                </a:extLst>
              </a:tr>
              <a:tr h="239063">
                <a:tc>
                  <a:txBody>
                    <a:bodyPr/>
                    <a:lstStyle/>
                    <a:p>
                      <a:pPr>
                        <a:lnSpc>
                          <a:spcPct val="107000"/>
                        </a:lnSpc>
                        <a:spcAft>
                          <a:spcPts val="800"/>
                        </a:spcAft>
                      </a:pPr>
                      <a:r>
                        <a:rPr lang="en-US" sz="1200">
                          <a:effectLst/>
                        </a:rPr>
                        <a:t>1985</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66554" marR="66554" marT="0" marB="0" anchor="ctr"/>
                </a:tc>
                <a:tc>
                  <a:txBody>
                    <a:bodyPr/>
                    <a:lstStyle/>
                    <a:p>
                      <a:pPr>
                        <a:lnSpc>
                          <a:spcPct val="107000"/>
                        </a:lnSpc>
                        <a:spcAft>
                          <a:spcPts val="800"/>
                        </a:spcAft>
                      </a:pPr>
                      <a:r>
                        <a:rPr lang="en-US" sz="1200">
                          <a:effectLst/>
                        </a:rPr>
                        <a:t>37.3</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66554" marR="66554" marT="0" marB="0" anchor="ctr"/>
                </a:tc>
                <a:extLst>
                  <a:ext uri="{0D108BD9-81ED-4DB2-BD59-A6C34878D82A}">
                    <a16:rowId xmlns:a16="http://schemas.microsoft.com/office/drawing/2014/main" val="3609076864"/>
                  </a:ext>
                </a:extLst>
              </a:tr>
              <a:tr h="239063">
                <a:tc>
                  <a:txBody>
                    <a:bodyPr/>
                    <a:lstStyle/>
                    <a:p>
                      <a:pPr>
                        <a:lnSpc>
                          <a:spcPct val="107000"/>
                        </a:lnSpc>
                        <a:spcAft>
                          <a:spcPts val="800"/>
                        </a:spcAft>
                      </a:pPr>
                      <a:r>
                        <a:rPr lang="en-US" sz="1200">
                          <a:effectLst/>
                        </a:rPr>
                        <a:t>1986</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66554" marR="66554" marT="0" marB="0" anchor="ctr"/>
                </a:tc>
                <a:tc>
                  <a:txBody>
                    <a:bodyPr/>
                    <a:lstStyle/>
                    <a:p>
                      <a:pPr>
                        <a:lnSpc>
                          <a:spcPct val="107000"/>
                        </a:lnSpc>
                        <a:spcAft>
                          <a:spcPts val="800"/>
                        </a:spcAft>
                      </a:pPr>
                      <a:r>
                        <a:rPr lang="en-US" sz="1200">
                          <a:effectLst/>
                        </a:rPr>
                        <a:t>45.5</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66554" marR="66554" marT="0" marB="0" anchor="ctr"/>
                </a:tc>
                <a:extLst>
                  <a:ext uri="{0D108BD9-81ED-4DB2-BD59-A6C34878D82A}">
                    <a16:rowId xmlns:a16="http://schemas.microsoft.com/office/drawing/2014/main" val="1437894743"/>
                  </a:ext>
                </a:extLst>
              </a:tr>
              <a:tr h="239063">
                <a:tc>
                  <a:txBody>
                    <a:bodyPr/>
                    <a:lstStyle/>
                    <a:p>
                      <a:pPr>
                        <a:lnSpc>
                          <a:spcPct val="107000"/>
                        </a:lnSpc>
                        <a:spcAft>
                          <a:spcPts val="800"/>
                        </a:spcAft>
                      </a:pPr>
                      <a:r>
                        <a:rPr lang="en-US" sz="1200">
                          <a:effectLst/>
                        </a:rPr>
                        <a:t>1987</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66554" marR="66554" marT="0" marB="0" anchor="ctr"/>
                </a:tc>
                <a:tc>
                  <a:txBody>
                    <a:bodyPr/>
                    <a:lstStyle/>
                    <a:p>
                      <a:pPr>
                        <a:lnSpc>
                          <a:spcPct val="107000"/>
                        </a:lnSpc>
                        <a:spcAft>
                          <a:spcPts val="800"/>
                        </a:spcAft>
                      </a:pPr>
                      <a:r>
                        <a:rPr lang="en-US" sz="1200">
                          <a:effectLst/>
                        </a:rPr>
                        <a:t>23.7</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66554" marR="66554" marT="0" marB="0" anchor="ctr"/>
                </a:tc>
                <a:extLst>
                  <a:ext uri="{0D108BD9-81ED-4DB2-BD59-A6C34878D82A}">
                    <a16:rowId xmlns:a16="http://schemas.microsoft.com/office/drawing/2014/main" val="1343850106"/>
                  </a:ext>
                </a:extLst>
              </a:tr>
              <a:tr h="239063">
                <a:tc>
                  <a:txBody>
                    <a:bodyPr/>
                    <a:lstStyle/>
                    <a:p>
                      <a:pPr>
                        <a:lnSpc>
                          <a:spcPct val="107000"/>
                        </a:lnSpc>
                        <a:spcAft>
                          <a:spcPts val="800"/>
                        </a:spcAft>
                      </a:pPr>
                      <a:r>
                        <a:rPr lang="en-US" sz="1200">
                          <a:effectLst/>
                        </a:rPr>
                        <a:t>1988</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66554" marR="66554" marT="0" marB="0" anchor="ctr"/>
                </a:tc>
                <a:tc>
                  <a:txBody>
                    <a:bodyPr/>
                    <a:lstStyle/>
                    <a:p>
                      <a:pPr>
                        <a:lnSpc>
                          <a:spcPct val="107000"/>
                        </a:lnSpc>
                        <a:spcAft>
                          <a:spcPts val="800"/>
                        </a:spcAft>
                      </a:pPr>
                      <a:r>
                        <a:rPr lang="en-US" sz="1200">
                          <a:effectLst/>
                        </a:rPr>
                        <a:t>64.8</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66554" marR="66554" marT="0" marB="0" anchor="ctr"/>
                </a:tc>
                <a:extLst>
                  <a:ext uri="{0D108BD9-81ED-4DB2-BD59-A6C34878D82A}">
                    <a16:rowId xmlns:a16="http://schemas.microsoft.com/office/drawing/2014/main" val="3461127987"/>
                  </a:ext>
                </a:extLst>
              </a:tr>
              <a:tr h="239063">
                <a:tc>
                  <a:txBody>
                    <a:bodyPr/>
                    <a:lstStyle/>
                    <a:p>
                      <a:pPr>
                        <a:lnSpc>
                          <a:spcPct val="107000"/>
                        </a:lnSpc>
                        <a:spcAft>
                          <a:spcPts val="800"/>
                        </a:spcAft>
                      </a:pPr>
                      <a:r>
                        <a:rPr lang="en-US" sz="1200">
                          <a:effectLst/>
                        </a:rPr>
                        <a:t>1989</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66554" marR="66554" marT="0" marB="0" anchor="ctr"/>
                </a:tc>
                <a:tc>
                  <a:txBody>
                    <a:bodyPr/>
                    <a:lstStyle/>
                    <a:p>
                      <a:pPr>
                        <a:lnSpc>
                          <a:spcPct val="107000"/>
                        </a:lnSpc>
                        <a:spcAft>
                          <a:spcPts val="800"/>
                        </a:spcAft>
                      </a:pPr>
                      <a:r>
                        <a:rPr lang="en-US" sz="1200">
                          <a:effectLst/>
                        </a:rPr>
                        <a:t>36.2</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66554" marR="66554" marT="0" marB="0" anchor="ctr"/>
                </a:tc>
                <a:extLst>
                  <a:ext uri="{0D108BD9-81ED-4DB2-BD59-A6C34878D82A}">
                    <a16:rowId xmlns:a16="http://schemas.microsoft.com/office/drawing/2014/main" val="3126523949"/>
                  </a:ext>
                </a:extLst>
              </a:tr>
              <a:tr h="239063">
                <a:tc>
                  <a:txBody>
                    <a:bodyPr/>
                    <a:lstStyle/>
                    <a:p>
                      <a:pPr>
                        <a:lnSpc>
                          <a:spcPct val="107000"/>
                        </a:lnSpc>
                        <a:spcAft>
                          <a:spcPts val="800"/>
                        </a:spcAft>
                      </a:pPr>
                      <a:r>
                        <a:rPr lang="en-US" sz="1200">
                          <a:effectLst/>
                        </a:rPr>
                        <a:t>1990</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66554" marR="66554" marT="0" marB="0" anchor="ctr"/>
                </a:tc>
                <a:tc>
                  <a:txBody>
                    <a:bodyPr/>
                    <a:lstStyle/>
                    <a:p>
                      <a:pPr>
                        <a:lnSpc>
                          <a:spcPct val="107000"/>
                        </a:lnSpc>
                        <a:spcAft>
                          <a:spcPts val="800"/>
                        </a:spcAft>
                      </a:pPr>
                      <a:r>
                        <a:rPr lang="en-US" sz="1200" dirty="0">
                          <a:effectLst/>
                        </a:rPr>
                        <a:t>56.7</a:t>
                      </a:r>
                      <a:endParaRPr lang="fr-FR" sz="1100" dirty="0">
                        <a:effectLst/>
                        <a:latin typeface="Calibri" panose="020F0502020204030204" pitchFamily="34" charset="0"/>
                        <a:ea typeface="Calibri" panose="020F0502020204030204" pitchFamily="34" charset="0"/>
                        <a:cs typeface="Arial" panose="020B0604020202020204" pitchFamily="34" charset="0"/>
                      </a:endParaRPr>
                    </a:p>
                  </a:txBody>
                  <a:tcPr marL="66554" marR="66554" marT="0" marB="0" anchor="ctr"/>
                </a:tc>
                <a:extLst>
                  <a:ext uri="{0D108BD9-81ED-4DB2-BD59-A6C34878D82A}">
                    <a16:rowId xmlns:a16="http://schemas.microsoft.com/office/drawing/2014/main" val="1723304811"/>
                  </a:ext>
                </a:extLst>
              </a:tr>
            </a:tbl>
          </a:graphicData>
        </a:graphic>
      </p:graphicFrame>
      <p:graphicFrame>
        <p:nvGraphicFramePr>
          <p:cNvPr id="15" name="Table 14">
            <a:extLst>
              <a:ext uri="{FF2B5EF4-FFF2-40B4-BE49-F238E27FC236}">
                <a16:creationId xmlns:a16="http://schemas.microsoft.com/office/drawing/2014/main" id="{EE369120-4D25-6D88-D85B-5BC9EDAA8C7A}"/>
              </a:ext>
            </a:extLst>
          </p:cNvPr>
          <p:cNvGraphicFramePr>
            <a:graphicFrameLocks noGrp="1"/>
          </p:cNvGraphicFramePr>
          <p:nvPr>
            <p:extLst>
              <p:ext uri="{D42A27DB-BD31-4B8C-83A1-F6EECF244321}">
                <p14:modId xmlns:p14="http://schemas.microsoft.com/office/powerpoint/2010/main" val="1150954616"/>
              </p:ext>
            </p:extLst>
          </p:nvPr>
        </p:nvGraphicFramePr>
        <p:xfrm>
          <a:off x="9074550" y="1261642"/>
          <a:ext cx="2789498" cy="5416940"/>
        </p:xfrm>
        <a:graphic>
          <a:graphicData uri="http://schemas.openxmlformats.org/drawingml/2006/table">
            <a:tbl>
              <a:tblPr firstRow="1" firstCol="1" bandRow="1">
                <a:tableStyleId>{5C22544A-7EE6-4342-B048-85BDC9FD1C3A}</a:tableStyleId>
              </a:tblPr>
              <a:tblGrid>
                <a:gridCol w="1286268">
                  <a:extLst>
                    <a:ext uri="{9D8B030D-6E8A-4147-A177-3AD203B41FA5}">
                      <a16:colId xmlns:a16="http://schemas.microsoft.com/office/drawing/2014/main" val="1115169464"/>
                    </a:ext>
                  </a:extLst>
                </a:gridCol>
                <a:gridCol w="1503230">
                  <a:extLst>
                    <a:ext uri="{9D8B030D-6E8A-4147-A177-3AD203B41FA5}">
                      <a16:colId xmlns:a16="http://schemas.microsoft.com/office/drawing/2014/main" val="3908968105"/>
                    </a:ext>
                  </a:extLst>
                </a:gridCol>
              </a:tblGrid>
              <a:tr h="270847">
                <a:tc>
                  <a:txBody>
                    <a:bodyPr/>
                    <a:lstStyle/>
                    <a:p>
                      <a:pPr>
                        <a:lnSpc>
                          <a:spcPct val="107000"/>
                        </a:lnSpc>
                        <a:spcAft>
                          <a:spcPts val="800"/>
                        </a:spcAft>
                      </a:pPr>
                      <a:r>
                        <a:rPr lang="en-US" sz="1200">
                          <a:effectLst/>
                        </a:rPr>
                        <a:t>1991</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nSpc>
                          <a:spcPct val="107000"/>
                        </a:lnSpc>
                        <a:spcAft>
                          <a:spcPts val="800"/>
                        </a:spcAft>
                      </a:pPr>
                      <a:r>
                        <a:rPr lang="en-US" sz="1200">
                          <a:effectLst/>
                        </a:rPr>
                        <a:t>39.6</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1287631516"/>
                  </a:ext>
                </a:extLst>
              </a:tr>
              <a:tr h="270847">
                <a:tc>
                  <a:txBody>
                    <a:bodyPr/>
                    <a:lstStyle/>
                    <a:p>
                      <a:pPr>
                        <a:lnSpc>
                          <a:spcPct val="107000"/>
                        </a:lnSpc>
                        <a:spcAft>
                          <a:spcPts val="800"/>
                        </a:spcAft>
                      </a:pPr>
                      <a:r>
                        <a:rPr lang="en-US" sz="1200">
                          <a:effectLst/>
                        </a:rPr>
                        <a:t>1992</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nSpc>
                          <a:spcPct val="107000"/>
                        </a:lnSpc>
                        <a:spcAft>
                          <a:spcPts val="800"/>
                        </a:spcAft>
                      </a:pPr>
                      <a:r>
                        <a:rPr lang="en-US" sz="1200">
                          <a:effectLst/>
                        </a:rPr>
                        <a:t>29.6</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1052061042"/>
                  </a:ext>
                </a:extLst>
              </a:tr>
              <a:tr h="270847">
                <a:tc>
                  <a:txBody>
                    <a:bodyPr/>
                    <a:lstStyle/>
                    <a:p>
                      <a:pPr>
                        <a:lnSpc>
                          <a:spcPct val="107000"/>
                        </a:lnSpc>
                        <a:spcAft>
                          <a:spcPts val="800"/>
                        </a:spcAft>
                      </a:pPr>
                      <a:r>
                        <a:rPr lang="en-US" sz="1200">
                          <a:effectLst/>
                        </a:rPr>
                        <a:t>1993</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nSpc>
                          <a:spcPct val="107000"/>
                        </a:lnSpc>
                        <a:spcAft>
                          <a:spcPts val="800"/>
                        </a:spcAft>
                      </a:pPr>
                      <a:r>
                        <a:rPr lang="en-US" sz="1200">
                          <a:effectLst/>
                        </a:rPr>
                        <a:t>46.6</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2833067764"/>
                  </a:ext>
                </a:extLst>
              </a:tr>
              <a:tr h="270847">
                <a:tc>
                  <a:txBody>
                    <a:bodyPr/>
                    <a:lstStyle/>
                    <a:p>
                      <a:pPr>
                        <a:lnSpc>
                          <a:spcPct val="107000"/>
                        </a:lnSpc>
                        <a:spcAft>
                          <a:spcPts val="800"/>
                        </a:spcAft>
                      </a:pPr>
                      <a:r>
                        <a:rPr lang="en-US" sz="1200">
                          <a:effectLst/>
                        </a:rPr>
                        <a:t>1994</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nSpc>
                          <a:spcPct val="107000"/>
                        </a:lnSpc>
                        <a:spcAft>
                          <a:spcPts val="800"/>
                        </a:spcAft>
                      </a:pPr>
                      <a:r>
                        <a:rPr lang="en-US" sz="1200">
                          <a:effectLst/>
                        </a:rPr>
                        <a:t>36.8</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3927715063"/>
                  </a:ext>
                </a:extLst>
              </a:tr>
              <a:tr h="270847">
                <a:tc>
                  <a:txBody>
                    <a:bodyPr/>
                    <a:lstStyle/>
                    <a:p>
                      <a:pPr>
                        <a:lnSpc>
                          <a:spcPct val="107000"/>
                        </a:lnSpc>
                        <a:spcAft>
                          <a:spcPts val="800"/>
                        </a:spcAft>
                      </a:pPr>
                      <a:r>
                        <a:rPr lang="en-US" sz="1200">
                          <a:effectLst/>
                        </a:rPr>
                        <a:t>1995</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nSpc>
                          <a:spcPct val="107000"/>
                        </a:lnSpc>
                        <a:spcAft>
                          <a:spcPts val="800"/>
                        </a:spcAft>
                      </a:pPr>
                      <a:r>
                        <a:rPr lang="en-US" sz="1200">
                          <a:effectLst/>
                        </a:rPr>
                        <a:t>42.4</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2521583923"/>
                  </a:ext>
                </a:extLst>
              </a:tr>
              <a:tr h="270847">
                <a:tc>
                  <a:txBody>
                    <a:bodyPr/>
                    <a:lstStyle/>
                    <a:p>
                      <a:pPr>
                        <a:lnSpc>
                          <a:spcPct val="107000"/>
                        </a:lnSpc>
                        <a:spcAft>
                          <a:spcPts val="800"/>
                        </a:spcAft>
                      </a:pPr>
                      <a:r>
                        <a:rPr lang="en-US" sz="1200">
                          <a:effectLst/>
                        </a:rPr>
                        <a:t>1996</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nSpc>
                          <a:spcPct val="107000"/>
                        </a:lnSpc>
                        <a:spcAft>
                          <a:spcPts val="800"/>
                        </a:spcAft>
                      </a:pPr>
                      <a:r>
                        <a:rPr lang="en-US" sz="1200">
                          <a:effectLst/>
                        </a:rPr>
                        <a:t>57</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4218803917"/>
                  </a:ext>
                </a:extLst>
              </a:tr>
              <a:tr h="270847">
                <a:tc>
                  <a:txBody>
                    <a:bodyPr/>
                    <a:lstStyle/>
                    <a:p>
                      <a:pPr>
                        <a:lnSpc>
                          <a:spcPct val="107000"/>
                        </a:lnSpc>
                        <a:spcAft>
                          <a:spcPts val="800"/>
                        </a:spcAft>
                      </a:pPr>
                      <a:r>
                        <a:rPr lang="en-US" sz="1200">
                          <a:effectLst/>
                        </a:rPr>
                        <a:t>1997</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nSpc>
                          <a:spcPct val="107000"/>
                        </a:lnSpc>
                        <a:spcAft>
                          <a:spcPts val="800"/>
                        </a:spcAft>
                      </a:pPr>
                      <a:r>
                        <a:rPr lang="en-US" sz="1200">
                          <a:effectLst/>
                        </a:rPr>
                        <a:t>31.5</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3847956279"/>
                  </a:ext>
                </a:extLst>
              </a:tr>
              <a:tr h="270847">
                <a:tc>
                  <a:txBody>
                    <a:bodyPr/>
                    <a:lstStyle/>
                    <a:p>
                      <a:pPr>
                        <a:lnSpc>
                          <a:spcPct val="107000"/>
                        </a:lnSpc>
                        <a:spcAft>
                          <a:spcPts val="800"/>
                        </a:spcAft>
                      </a:pPr>
                      <a:r>
                        <a:rPr lang="en-US" sz="1200">
                          <a:effectLst/>
                        </a:rPr>
                        <a:t>1998</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nSpc>
                          <a:spcPct val="107000"/>
                        </a:lnSpc>
                        <a:spcAft>
                          <a:spcPts val="800"/>
                        </a:spcAft>
                      </a:pPr>
                      <a:r>
                        <a:rPr lang="en-US" sz="1200">
                          <a:effectLst/>
                        </a:rPr>
                        <a:t>36.4</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2017968808"/>
                  </a:ext>
                </a:extLst>
              </a:tr>
              <a:tr h="270847">
                <a:tc>
                  <a:txBody>
                    <a:bodyPr/>
                    <a:lstStyle/>
                    <a:p>
                      <a:pPr>
                        <a:lnSpc>
                          <a:spcPct val="107000"/>
                        </a:lnSpc>
                        <a:spcAft>
                          <a:spcPts val="800"/>
                        </a:spcAft>
                      </a:pPr>
                      <a:r>
                        <a:rPr lang="en-US" sz="1200">
                          <a:effectLst/>
                        </a:rPr>
                        <a:t>1999</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nSpc>
                          <a:spcPct val="107000"/>
                        </a:lnSpc>
                        <a:spcAft>
                          <a:spcPts val="800"/>
                        </a:spcAft>
                      </a:pPr>
                      <a:r>
                        <a:rPr lang="en-US" sz="1200">
                          <a:effectLst/>
                        </a:rPr>
                        <a:t>27.5</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306169468"/>
                  </a:ext>
                </a:extLst>
              </a:tr>
              <a:tr h="270847">
                <a:tc>
                  <a:txBody>
                    <a:bodyPr/>
                    <a:lstStyle/>
                    <a:p>
                      <a:pPr>
                        <a:lnSpc>
                          <a:spcPct val="107000"/>
                        </a:lnSpc>
                        <a:spcAft>
                          <a:spcPts val="800"/>
                        </a:spcAft>
                      </a:pPr>
                      <a:r>
                        <a:rPr lang="en-US" sz="1200">
                          <a:effectLst/>
                        </a:rPr>
                        <a:t>2000</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nSpc>
                          <a:spcPct val="107000"/>
                        </a:lnSpc>
                        <a:spcAft>
                          <a:spcPts val="800"/>
                        </a:spcAft>
                      </a:pPr>
                      <a:r>
                        <a:rPr lang="en-US" sz="1200">
                          <a:effectLst/>
                        </a:rPr>
                        <a:t>28.6</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456713524"/>
                  </a:ext>
                </a:extLst>
              </a:tr>
              <a:tr h="270847">
                <a:tc>
                  <a:txBody>
                    <a:bodyPr/>
                    <a:lstStyle/>
                    <a:p>
                      <a:pPr>
                        <a:lnSpc>
                          <a:spcPct val="107000"/>
                        </a:lnSpc>
                        <a:spcAft>
                          <a:spcPts val="800"/>
                        </a:spcAft>
                      </a:pPr>
                      <a:r>
                        <a:rPr lang="en-US" sz="1200">
                          <a:effectLst/>
                        </a:rPr>
                        <a:t>2001</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nSpc>
                          <a:spcPct val="107000"/>
                        </a:lnSpc>
                        <a:spcAft>
                          <a:spcPts val="800"/>
                        </a:spcAft>
                      </a:pPr>
                      <a:r>
                        <a:rPr lang="en-US" sz="1200">
                          <a:effectLst/>
                        </a:rPr>
                        <a:t>31.3</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680159154"/>
                  </a:ext>
                </a:extLst>
              </a:tr>
              <a:tr h="270847">
                <a:tc>
                  <a:txBody>
                    <a:bodyPr/>
                    <a:lstStyle/>
                    <a:p>
                      <a:pPr>
                        <a:lnSpc>
                          <a:spcPct val="107000"/>
                        </a:lnSpc>
                        <a:spcAft>
                          <a:spcPts val="800"/>
                        </a:spcAft>
                      </a:pPr>
                      <a:r>
                        <a:rPr lang="en-US" sz="1200">
                          <a:effectLst/>
                        </a:rPr>
                        <a:t>2002</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nSpc>
                          <a:spcPct val="107000"/>
                        </a:lnSpc>
                        <a:spcAft>
                          <a:spcPts val="800"/>
                        </a:spcAft>
                      </a:pPr>
                      <a:r>
                        <a:rPr lang="en-US" sz="1200">
                          <a:effectLst/>
                        </a:rPr>
                        <a:t>39.8</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1840259545"/>
                  </a:ext>
                </a:extLst>
              </a:tr>
              <a:tr h="270847">
                <a:tc>
                  <a:txBody>
                    <a:bodyPr/>
                    <a:lstStyle/>
                    <a:p>
                      <a:pPr>
                        <a:lnSpc>
                          <a:spcPct val="107000"/>
                        </a:lnSpc>
                        <a:spcAft>
                          <a:spcPts val="800"/>
                        </a:spcAft>
                      </a:pPr>
                      <a:r>
                        <a:rPr lang="en-US" sz="1200">
                          <a:effectLst/>
                        </a:rPr>
                        <a:t>2003</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nSpc>
                          <a:spcPct val="107000"/>
                        </a:lnSpc>
                        <a:spcAft>
                          <a:spcPts val="800"/>
                        </a:spcAft>
                      </a:pPr>
                      <a:r>
                        <a:rPr lang="en-US" sz="1200">
                          <a:effectLst/>
                        </a:rPr>
                        <a:t>49.4</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2332817998"/>
                  </a:ext>
                </a:extLst>
              </a:tr>
              <a:tr h="270847">
                <a:tc>
                  <a:txBody>
                    <a:bodyPr/>
                    <a:lstStyle/>
                    <a:p>
                      <a:pPr>
                        <a:lnSpc>
                          <a:spcPct val="107000"/>
                        </a:lnSpc>
                        <a:spcAft>
                          <a:spcPts val="800"/>
                        </a:spcAft>
                      </a:pPr>
                      <a:r>
                        <a:rPr lang="en-US" sz="1200">
                          <a:effectLst/>
                        </a:rPr>
                        <a:t>2004</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nSpc>
                          <a:spcPct val="107000"/>
                        </a:lnSpc>
                        <a:spcAft>
                          <a:spcPts val="800"/>
                        </a:spcAft>
                      </a:pPr>
                      <a:r>
                        <a:rPr lang="en-US" sz="1200">
                          <a:effectLst/>
                        </a:rPr>
                        <a:t>23.3</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3485642277"/>
                  </a:ext>
                </a:extLst>
              </a:tr>
              <a:tr h="270847">
                <a:tc>
                  <a:txBody>
                    <a:bodyPr/>
                    <a:lstStyle/>
                    <a:p>
                      <a:pPr>
                        <a:lnSpc>
                          <a:spcPct val="107000"/>
                        </a:lnSpc>
                        <a:spcAft>
                          <a:spcPts val="800"/>
                        </a:spcAft>
                      </a:pPr>
                      <a:r>
                        <a:rPr lang="en-US" sz="1200">
                          <a:effectLst/>
                        </a:rPr>
                        <a:t>2005</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nSpc>
                          <a:spcPct val="107000"/>
                        </a:lnSpc>
                        <a:spcAft>
                          <a:spcPts val="800"/>
                        </a:spcAft>
                      </a:pPr>
                      <a:r>
                        <a:rPr lang="en-US" sz="1200">
                          <a:effectLst/>
                        </a:rPr>
                        <a:t>66.2</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784942636"/>
                  </a:ext>
                </a:extLst>
              </a:tr>
              <a:tr h="270847">
                <a:tc>
                  <a:txBody>
                    <a:bodyPr/>
                    <a:lstStyle/>
                    <a:p>
                      <a:pPr>
                        <a:lnSpc>
                          <a:spcPct val="107000"/>
                        </a:lnSpc>
                        <a:spcAft>
                          <a:spcPts val="800"/>
                        </a:spcAft>
                      </a:pPr>
                      <a:r>
                        <a:rPr lang="en-US" sz="1200">
                          <a:effectLst/>
                        </a:rPr>
                        <a:t>2006</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nSpc>
                          <a:spcPct val="107000"/>
                        </a:lnSpc>
                        <a:spcAft>
                          <a:spcPts val="800"/>
                        </a:spcAft>
                      </a:pPr>
                      <a:r>
                        <a:rPr lang="en-US" sz="1200">
                          <a:effectLst/>
                        </a:rPr>
                        <a:t>44.1</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2315861541"/>
                  </a:ext>
                </a:extLst>
              </a:tr>
              <a:tr h="270847">
                <a:tc>
                  <a:txBody>
                    <a:bodyPr/>
                    <a:lstStyle/>
                    <a:p>
                      <a:pPr>
                        <a:lnSpc>
                          <a:spcPct val="107000"/>
                        </a:lnSpc>
                        <a:spcAft>
                          <a:spcPts val="800"/>
                        </a:spcAft>
                      </a:pPr>
                      <a:r>
                        <a:rPr lang="en-US" sz="1200">
                          <a:effectLst/>
                        </a:rPr>
                        <a:t>2007</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nSpc>
                          <a:spcPct val="107000"/>
                        </a:lnSpc>
                        <a:spcAft>
                          <a:spcPts val="800"/>
                        </a:spcAft>
                      </a:pPr>
                      <a:r>
                        <a:rPr lang="en-US" sz="1200" dirty="0">
                          <a:effectLst/>
                        </a:rPr>
                        <a:t>39.1</a:t>
                      </a:r>
                      <a:endParaRPr lang="fr-FR"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212728164"/>
                  </a:ext>
                </a:extLst>
              </a:tr>
              <a:tr h="270847">
                <a:tc>
                  <a:txBody>
                    <a:bodyPr/>
                    <a:lstStyle/>
                    <a:p>
                      <a:pPr>
                        <a:lnSpc>
                          <a:spcPct val="107000"/>
                        </a:lnSpc>
                        <a:spcAft>
                          <a:spcPts val="800"/>
                        </a:spcAft>
                      </a:pPr>
                      <a:r>
                        <a:rPr lang="en-US" sz="1200">
                          <a:effectLst/>
                        </a:rPr>
                        <a:t>2008</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nSpc>
                          <a:spcPct val="107000"/>
                        </a:lnSpc>
                        <a:spcAft>
                          <a:spcPts val="800"/>
                        </a:spcAft>
                      </a:pPr>
                      <a:r>
                        <a:rPr lang="en-US" sz="1200">
                          <a:effectLst/>
                        </a:rPr>
                        <a:t>40.3</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1512867133"/>
                  </a:ext>
                </a:extLst>
              </a:tr>
              <a:tr h="270847">
                <a:tc>
                  <a:txBody>
                    <a:bodyPr/>
                    <a:lstStyle/>
                    <a:p>
                      <a:pPr>
                        <a:lnSpc>
                          <a:spcPct val="107000"/>
                        </a:lnSpc>
                        <a:spcAft>
                          <a:spcPts val="800"/>
                        </a:spcAft>
                      </a:pPr>
                      <a:r>
                        <a:rPr lang="en-US" sz="1200">
                          <a:effectLst/>
                        </a:rPr>
                        <a:t>2009</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nSpc>
                          <a:spcPct val="107000"/>
                        </a:lnSpc>
                        <a:spcAft>
                          <a:spcPts val="800"/>
                        </a:spcAft>
                      </a:pPr>
                      <a:r>
                        <a:rPr lang="en-US" sz="1200">
                          <a:effectLst/>
                        </a:rPr>
                        <a:t>44.1</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767662226"/>
                  </a:ext>
                </a:extLst>
              </a:tr>
              <a:tr h="270847">
                <a:tc>
                  <a:txBody>
                    <a:bodyPr/>
                    <a:lstStyle/>
                    <a:p>
                      <a:pPr>
                        <a:lnSpc>
                          <a:spcPct val="107000"/>
                        </a:lnSpc>
                        <a:spcAft>
                          <a:spcPts val="800"/>
                        </a:spcAft>
                      </a:pPr>
                      <a:r>
                        <a:rPr lang="en-US" sz="1200">
                          <a:effectLst/>
                        </a:rPr>
                        <a:t>2010</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nSpc>
                          <a:spcPct val="107000"/>
                        </a:lnSpc>
                        <a:spcAft>
                          <a:spcPts val="800"/>
                        </a:spcAft>
                      </a:pPr>
                      <a:r>
                        <a:rPr lang="en-US" sz="1200" dirty="0">
                          <a:effectLst/>
                        </a:rPr>
                        <a:t>51.8</a:t>
                      </a:r>
                      <a:endParaRPr lang="fr-FR"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939155779"/>
                  </a:ext>
                </a:extLst>
              </a:tr>
            </a:tbl>
          </a:graphicData>
        </a:graphic>
      </p:graphicFrame>
    </p:spTree>
    <p:extLst>
      <p:ext uri="{BB962C8B-B14F-4D97-AF65-F5344CB8AC3E}">
        <p14:creationId xmlns:p14="http://schemas.microsoft.com/office/powerpoint/2010/main" val="16635297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CC70170-F02D-70F4-B19F-D628D4107AB9}"/>
              </a:ext>
            </a:extLst>
          </p:cNvPr>
          <p:cNvSpPr>
            <a:spLocks noGrp="1"/>
          </p:cNvSpPr>
          <p:nvPr>
            <p:ph type="body" sz="quarter" idx="10"/>
          </p:nvPr>
        </p:nvSpPr>
        <p:spPr>
          <a:xfrm>
            <a:off x="1365813" y="375585"/>
            <a:ext cx="9236597" cy="642987"/>
          </a:xfrm>
        </p:spPr>
        <p:txBody>
          <a:bodyPr/>
          <a:lstStyle/>
          <a:p>
            <a:r>
              <a:rPr lang="fr-FR" sz="4800" dirty="0"/>
              <a:t>Exemple Pour étude de cas</a:t>
            </a:r>
          </a:p>
        </p:txBody>
      </p:sp>
      <p:sp>
        <p:nvSpPr>
          <p:cNvPr id="3" name="TextBox 2">
            <a:extLst>
              <a:ext uri="{FF2B5EF4-FFF2-40B4-BE49-F238E27FC236}">
                <a16:creationId xmlns:a16="http://schemas.microsoft.com/office/drawing/2014/main" id="{B256377F-AE4E-2365-C1CB-8E8BDC71584F}"/>
              </a:ext>
            </a:extLst>
          </p:cNvPr>
          <p:cNvSpPr txBox="1"/>
          <p:nvPr/>
        </p:nvSpPr>
        <p:spPr>
          <a:xfrm>
            <a:off x="520861" y="1423687"/>
            <a:ext cx="10741307" cy="2769989"/>
          </a:xfrm>
          <a:prstGeom prst="rect">
            <a:avLst/>
          </a:prstGeom>
          <a:noFill/>
        </p:spPr>
        <p:txBody>
          <a:bodyPr wrap="square" rtlCol="0">
            <a:spAutoFit/>
          </a:bodyPr>
          <a:lstStyle/>
          <a:p>
            <a:pPr marL="285750" indent="-285750">
              <a:buFont typeface="Wingdings" panose="05000000000000000000" pitchFamily="2" charset="2"/>
              <a:buChar char="Ø"/>
            </a:pPr>
            <a:r>
              <a:rPr lang="fr-FR" sz="2400" b="1" dirty="0"/>
              <a:t>Donnés additionnels:</a:t>
            </a:r>
          </a:p>
          <a:p>
            <a:pPr marL="800100" lvl="1" indent="-342900">
              <a:buFont typeface="Courier New" panose="02070309020205020404" pitchFamily="49" charset="0"/>
              <a:buChar char="o"/>
            </a:pPr>
            <a:r>
              <a:rPr lang="fr-FR" b="1" u="sng" dirty="0"/>
              <a:t>Région</a:t>
            </a:r>
            <a:r>
              <a:rPr lang="fr-FR" dirty="0"/>
              <a:t> : Oued rifain</a:t>
            </a:r>
          </a:p>
          <a:p>
            <a:pPr marL="800100" lvl="1" indent="-342900">
              <a:buFont typeface="Courier New" panose="02070309020205020404" pitchFamily="49" charset="0"/>
              <a:buChar char="o"/>
            </a:pPr>
            <a:r>
              <a:rPr lang="fr-FR" b="1" u="sng" dirty="0"/>
              <a:t>Zone géographique </a:t>
            </a:r>
            <a:r>
              <a:rPr lang="fr-FR" dirty="0"/>
              <a:t>: Haut Atlas</a:t>
            </a:r>
          </a:p>
          <a:p>
            <a:pPr marL="800100" lvl="1" indent="-342900">
              <a:buFont typeface="Courier New" panose="02070309020205020404" pitchFamily="49" charset="0"/>
              <a:buChar char="o"/>
            </a:pPr>
            <a:r>
              <a:rPr lang="fr-FR" b="1" u="sng" dirty="0"/>
              <a:t>Couvert végétal et topographie </a:t>
            </a:r>
            <a:r>
              <a:rPr lang="fr-FR" dirty="0"/>
              <a:t>: Couvert végétal faible et dispersé avec pente forte </a:t>
            </a:r>
          </a:p>
          <a:p>
            <a:pPr marL="800100" lvl="1" indent="-342900">
              <a:buFont typeface="Courier New" panose="02070309020205020404" pitchFamily="49" charset="0"/>
              <a:buChar char="o"/>
            </a:pPr>
            <a:r>
              <a:rPr lang="fr-FR" b="1" u="sng" dirty="0"/>
              <a:t>Module pluviométrique </a:t>
            </a:r>
            <a:r>
              <a:rPr lang="fr-FR" dirty="0"/>
              <a:t>: 378 mm/an</a:t>
            </a:r>
          </a:p>
          <a:p>
            <a:pPr marL="800100" lvl="1" indent="-342900">
              <a:buFont typeface="Courier New" panose="02070309020205020404" pitchFamily="49" charset="0"/>
              <a:buChar char="o"/>
            </a:pPr>
            <a:r>
              <a:rPr lang="fr-FR" b="1" u="sng" dirty="0"/>
              <a:t>Surface du bassin </a:t>
            </a:r>
            <a:r>
              <a:rPr lang="fr-FR" dirty="0"/>
              <a:t>: 321 Km2</a:t>
            </a:r>
          </a:p>
          <a:p>
            <a:pPr marL="800100" lvl="1" indent="-342900">
              <a:buFont typeface="Courier New" panose="02070309020205020404" pitchFamily="49" charset="0"/>
              <a:buChar char="o"/>
            </a:pPr>
            <a:r>
              <a:rPr lang="fr-FR" b="1" u="sng" dirty="0"/>
              <a:t>Longueur du Talweg </a:t>
            </a:r>
            <a:r>
              <a:rPr lang="fr-FR" dirty="0"/>
              <a:t>: 33.21 Km</a:t>
            </a:r>
          </a:p>
          <a:p>
            <a:pPr marL="800100" lvl="1" indent="-342900">
              <a:buFont typeface="Courier New" panose="02070309020205020404" pitchFamily="49" charset="0"/>
              <a:buChar char="o"/>
            </a:pPr>
            <a:r>
              <a:rPr lang="fr-FR" b="1" u="sng" dirty="0"/>
              <a:t>Pente </a:t>
            </a:r>
            <a:r>
              <a:rPr lang="fr-FR" dirty="0"/>
              <a:t>: 0.1 m/m</a:t>
            </a:r>
          </a:p>
          <a:p>
            <a:pPr marL="800100" lvl="1" indent="-342900">
              <a:buFont typeface="Courier New" panose="02070309020205020404" pitchFamily="49" charset="0"/>
              <a:buChar char="o"/>
            </a:pPr>
            <a:endParaRPr lang="fr-FR" sz="2400" b="1" dirty="0"/>
          </a:p>
        </p:txBody>
      </p:sp>
    </p:spTree>
    <p:extLst>
      <p:ext uri="{BB962C8B-B14F-4D97-AF65-F5344CB8AC3E}">
        <p14:creationId xmlns:p14="http://schemas.microsoft.com/office/powerpoint/2010/main" val="16226977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8F19191-259F-46FD-80F2-53A5AF16BDEB}"/>
              </a:ext>
            </a:extLst>
          </p:cNvPr>
          <p:cNvSpPr/>
          <p:nvPr/>
        </p:nvSpPr>
        <p:spPr>
          <a:xfrm>
            <a:off x="0" y="767255"/>
            <a:ext cx="7378262" cy="2753711"/>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mn-cs"/>
            </a:endParaRPr>
          </a:p>
        </p:txBody>
      </p:sp>
      <p:sp>
        <p:nvSpPr>
          <p:cNvPr id="9" name="TextBox 8">
            <a:extLst>
              <a:ext uri="{FF2B5EF4-FFF2-40B4-BE49-F238E27FC236}">
                <a16:creationId xmlns:a16="http://schemas.microsoft.com/office/drawing/2014/main" id="{5BC07BF4-ECA8-4EA5-8F22-1CD0DF00DF2D}"/>
              </a:ext>
            </a:extLst>
          </p:cNvPr>
          <p:cNvSpPr txBox="1"/>
          <p:nvPr/>
        </p:nvSpPr>
        <p:spPr>
          <a:xfrm>
            <a:off x="794479" y="2964183"/>
            <a:ext cx="6182647" cy="461665"/>
          </a:xfrm>
          <a:prstGeom prst="rect">
            <a:avLst/>
          </a:prstGeom>
          <a:noFill/>
        </p:spPr>
        <p:txBody>
          <a:bodyPr wrap="square" rtlCol="0" anchor="ctr">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fr-FR" altLang="ko-KR" sz="2400" b="0" i="0" u="none" strike="noStrike" kern="1200" cap="none" spc="600" normalizeH="0" baseline="0" noProof="0" dirty="0">
                <a:ln>
                  <a:noFill/>
                </a:ln>
                <a:solidFill>
                  <a:prstClr val="white"/>
                </a:solidFill>
                <a:effectLst/>
                <a:uLnTx/>
                <a:uFillTx/>
                <a:latin typeface="Arial"/>
                <a:cs typeface="Arial" pitchFamily="34" charset="0"/>
              </a:rPr>
              <a:t>Théorie et Pratique</a:t>
            </a:r>
            <a:endParaRPr kumimoji="0" lang="ko-KR" altLang="en-US" sz="2400" b="0" i="0" u="none" strike="noStrike" kern="1200" cap="none" spc="600" normalizeH="0" baseline="0" noProof="0" dirty="0">
              <a:ln>
                <a:noFill/>
              </a:ln>
              <a:solidFill>
                <a:prstClr val="white"/>
              </a:solidFill>
              <a:effectLst/>
              <a:uLnTx/>
              <a:uFillTx/>
              <a:latin typeface="Arial"/>
              <a:cs typeface="Arial" pitchFamily="34" charset="0"/>
            </a:endParaRPr>
          </a:p>
        </p:txBody>
      </p:sp>
      <p:sp>
        <p:nvSpPr>
          <p:cNvPr id="11" name="TextBox 10">
            <a:extLst>
              <a:ext uri="{FF2B5EF4-FFF2-40B4-BE49-F238E27FC236}">
                <a16:creationId xmlns:a16="http://schemas.microsoft.com/office/drawing/2014/main" id="{DC9ED435-36B6-4A02-9285-0CCAF4E39CA9}"/>
              </a:ext>
            </a:extLst>
          </p:cNvPr>
          <p:cNvSpPr txBox="1"/>
          <p:nvPr/>
        </p:nvSpPr>
        <p:spPr>
          <a:xfrm>
            <a:off x="1596749" y="1293700"/>
            <a:ext cx="5380377" cy="1323439"/>
          </a:xfrm>
          <a:prstGeom prst="rect">
            <a:avLst/>
          </a:prstGeom>
          <a:noFill/>
        </p:spPr>
        <p:txBody>
          <a:bodyPr wrap="square" rtlCol="0" anchor="ctr">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fr-FR" altLang="ko-KR" sz="4000" b="0" i="0" u="none" strike="noStrike" kern="1200" cap="none" spc="0" normalizeH="0" baseline="0" noProof="0" dirty="0">
                <a:ln>
                  <a:noFill/>
                </a:ln>
                <a:solidFill>
                  <a:prstClr val="white"/>
                </a:solidFill>
                <a:effectLst/>
                <a:uLnTx/>
                <a:uFillTx/>
                <a:latin typeface="Arial"/>
                <a:cs typeface="Arial" pitchFamily="34" charset="0"/>
              </a:rPr>
              <a:t>Hydrologie pour détermination de crues</a:t>
            </a:r>
          </a:p>
        </p:txBody>
      </p:sp>
    </p:spTree>
    <p:extLst>
      <p:ext uri="{BB962C8B-B14F-4D97-AF65-F5344CB8AC3E}">
        <p14:creationId xmlns:p14="http://schemas.microsoft.com/office/powerpoint/2010/main" val="2383170774"/>
      </p:ext>
    </p:extLst>
  </p:cSld>
  <p:clrMapOvr>
    <a:masterClrMapping/>
  </p:clrMapOvr>
</p:sld>
</file>

<file path=ppt/theme/theme1.xml><?xml version="1.0" encoding="utf-8"?>
<a:theme xmlns:a="http://schemas.openxmlformats.org/drawingml/2006/main" name="Cover and End Slide Master">
  <a:themeElements>
    <a:clrScheme name="ALLPPT - COLOR 001">
      <a:dk1>
        <a:sysClr val="windowText" lastClr="000000"/>
      </a:dk1>
      <a:lt1>
        <a:sysClr val="window" lastClr="FFFFFF"/>
      </a:lt1>
      <a:dk2>
        <a:srgbClr val="44546A"/>
      </a:dk2>
      <a:lt2>
        <a:srgbClr val="E7E6E6"/>
      </a:lt2>
      <a:accent1>
        <a:srgbClr val="1FFBFD"/>
      </a:accent1>
      <a:accent2>
        <a:srgbClr val="0AA6ED"/>
      </a:accent2>
      <a:accent3>
        <a:srgbClr val="0085F2"/>
      </a:accent3>
      <a:accent4>
        <a:srgbClr val="125AC4"/>
      </a:accent4>
      <a:accent5>
        <a:srgbClr val="00307E"/>
      </a:accent5>
      <a:accent6>
        <a:srgbClr val="00001F"/>
      </a:accent6>
      <a:hlink>
        <a:srgbClr val="FFFFFF"/>
      </a:hlink>
      <a:folHlink>
        <a:srgbClr val="262626"/>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3_Section Break Slide Master">
  <a:themeElements>
    <a:clrScheme name="ALLPPT-COLOR-A11">
      <a:dk1>
        <a:sysClr val="windowText" lastClr="000000"/>
      </a:dk1>
      <a:lt1>
        <a:sysClr val="window" lastClr="FFFFFF"/>
      </a:lt1>
      <a:dk2>
        <a:srgbClr val="1F497D"/>
      </a:dk2>
      <a:lt2>
        <a:srgbClr val="EEECE1"/>
      </a:lt2>
      <a:accent1>
        <a:srgbClr val="0070C0"/>
      </a:accent1>
      <a:accent2>
        <a:srgbClr val="0070C0"/>
      </a:accent2>
      <a:accent3>
        <a:srgbClr val="0070C0"/>
      </a:accent3>
      <a:accent4>
        <a:srgbClr val="0070C0"/>
      </a:accent4>
      <a:accent5>
        <a:srgbClr val="0070C0"/>
      </a:accent5>
      <a:accent6>
        <a:srgbClr val="0070C0"/>
      </a:accent6>
      <a:hlink>
        <a:srgbClr val="0000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s Slide Master">
  <a:themeElements>
    <a:clrScheme name="ALLPPT - COLOR 001">
      <a:dk1>
        <a:sysClr val="windowText" lastClr="000000"/>
      </a:dk1>
      <a:lt1>
        <a:sysClr val="window" lastClr="FFFFFF"/>
      </a:lt1>
      <a:dk2>
        <a:srgbClr val="44546A"/>
      </a:dk2>
      <a:lt2>
        <a:srgbClr val="E7E6E6"/>
      </a:lt2>
      <a:accent1>
        <a:srgbClr val="1FFBFD"/>
      </a:accent1>
      <a:accent2>
        <a:srgbClr val="0AA6ED"/>
      </a:accent2>
      <a:accent3>
        <a:srgbClr val="0085F2"/>
      </a:accent3>
      <a:accent4>
        <a:srgbClr val="125AC4"/>
      </a:accent4>
      <a:accent5>
        <a:srgbClr val="00307E"/>
      </a:accent5>
      <a:accent6>
        <a:srgbClr val="00001F"/>
      </a:accent6>
      <a:hlink>
        <a:srgbClr val="FFFFFF"/>
      </a:hlink>
      <a:folHlink>
        <a:srgbClr val="262626"/>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Section Break Slide Master">
  <a:themeElements>
    <a:clrScheme name="ALLPPT - COLOR 001">
      <a:dk1>
        <a:sysClr val="windowText" lastClr="000000"/>
      </a:dk1>
      <a:lt1>
        <a:sysClr val="window" lastClr="FFFFFF"/>
      </a:lt1>
      <a:dk2>
        <a:srgbClr val="44546A"/>
      </a:dk2>
      <a:lt2>
        <a:srgbClr val="E7E6E6"/>
      </a:lt2>
      <a:accent1>
        <a:srgbClr val="1FFBFD"/>
      </a:accent1>
      <a:accent2>
        <a:srgbClr val="0AA6ED"/>
      </a:accent2>
      <a:accent3>
        <a:srgbClr val="0085F2"/>
      </a:accent3>
      <a:accent4>
        <a:srgbClr val="125AC4"/>
      </a:accent4>
      <a:accent5>
        <a:srgbClr val="00307E"/>
      </a:accent5>
      <a:accent6>
        <a:srgbClr val="00001F"/>
      </a:accent6>
      <a:hlink>
        <a:srgbClr val="FFFFFF"/>
      </a:hlink>
      <a:folHlink>
        <a:srgbClr val="262626"/>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Cover and End Slide Master">
  <a:themeElements>
    <a:clrScheme name="ALLPPT-COLOR-A11">
      <a:dk1>
        <a:sysClr val="windowText" lastClr="000000"/>
      </a:dk1>
      <a:lt1>
        <a:sysClr val="window" lastClr="FFFFFF"/>
      </a:lt1>
      <a:dk2>
        <a:srgbClr val="1F497D"/>
      </a:dk2>
      <a:lt2>
        <a:srgbClr val="EEECE1"/>
      </a:lt2>
      <a:accent1>
        <a:srgbClr val="0070C0"/>
      </a:accent1>
      <a:accent2>
        <a:srgbClr val="0070C0"/>
      </a:accent2>
      <a:accent3>
        <a:srgbClr val="0070C0"/>
      </a:accent3>
      <a:accent4>
        <a:srgbClr val="0070C0"/>
      </a:accent4>
      <a:accent5>
        <a:srgbClr val="0070C0"/>
      </a:accent5>
      <a:accent6>
        <a:srgbClr val="0070C0"/>
      </a:accent6>
      <a:hlink>
        <a:srgbClr val="0000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1_Contents Slide Master">
  <a:themeElements>
    <a:clrScheme name="ALLPPT-COLOR-A11">
      <a:dk1>
        <a:sysClr val="windowText" lastClr="000000"/>
      </a:dk1>
      <a:lt1>
        <a:sysClr val="window" lastClr="FFFFFF"/>
      </a:lt1>
      <a:dk2>
        <a:srgbClr val="1F497D"/>
      </a:dk2>
      <a:lt2>
        <a:srgbClr val="EEECE1"/>
      </a:lt2>
      <a:accent1>
        <a:srgbClr val="0070C0"/>
      </a:accent1>
      <a:accent2>
        <a:srgbClr val="0070C0"/>
      </a:accent2>
      <a:accent3>
        <a:srgbClr val="0070C0"/>
      </a:accent3>
      <a:accent4>
        <a:srgbClr val="0070C0"/>
      </a:accent4>
      <a:accent5>
        <a:srgbClr val="0070C0"/>
      </a:accent5>
      <a:accent6>
        <a:srgbClr val="0070C0"/>
      </a:accent6>
      <a:hlink>
        <a:srgbClr val="0000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1_Section Break Slide Master">
  <a:themeElements>
    <a:clrScheme name="ALLPPT-COLOR-A11">
      <a:dk1>
        <a:sysClr val="windowText" lastClr="000000"/>
      </a:dk1>
      <a:lt1>
        <a:sysClr val="window" lastClr="FFFFFF"/>
      </a:lt1>
      <a:dk2>
        <a:srgbClr val="1F497D"/>
      </a:dk2>
      <a:lt2>
        <a:srgbClr val="EEECE1"/>
      </a:lt2>
      <a:accent1>
        <a:srgbClr val="0070C0"/>
      </a:accent1>
      <a:accent2>
        <a:srgbClr val="0070C0"/>
      </a:accent2>
      <a:accent3>
        <a:srgbClr val="0070C0"/>
      </a:accent3>
      <a:accent4>
        <a:srgbClr val="0070C0"/>
      </a:accent4>
      <a:accent5>
        <a:srgbClr val="0070C0"/>
      </a:accent5>
      <a:accent6>
        <a:srgbClr val="0070C0"/>
      </a:accent6>
      <a:hlink>
        <a:srgbClr val="0000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2_Contents Slide Master">
  <a:themeElements>
    <a:clrScheme name="ALLPPT-COLOR-A11">
      <a:dk1>
        <a:sysClr val="windowText" lastClr="000000"/>
      </a:dk1>
      <a:lt1>
        <a:sysClr val="window" lastClr="FFFFFF"/>
      </a:lt1>
      <a:dk2>
        <a:srgbClr val="1F497D"/>
      </a:dk2>
      <a:lt2>
        <a:srgbClr val="EEECE1"/>
      </a:lt2>
      <a:accent1>
        <a:srgbClr val="0070C0"/>
      </a:accent1>
      <a:accent2>
        <a:srgbClr val="0070C0"/>
      </a:accent2>
      <a:accent3>
        <a:srgbClr val="0070C0"/>
      </a:accent3>
      <a:accent4>
        <a:srgbClr val="0070C0"/>
      </a:accent4>
      <a:accent5>
        <a:srgbClr val="0070C0"/>
      </a:accent5>
      <a:accent6>
        <a:srgbClr val="0070C0"/>
      </a:accent6>
      <a:hlink>
        <a:srgbClr val="0000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2_Section Break Slide Master">
  <a:themeElements>
    <a:clrScheme name="ALLPPT-COLOR-A11">
      <a:dk1>
        <a:sysClr val="windowText" lastClr="000000"/>
      </a:dk1>
      <a:lt1>
        <a:sysClr val="window" lastClr="FFFFFF"/>
      </a:lt1>
      <a:dk2>
        <a:srgbClr val="1F497D"/>
      </a:dk2>
      <a:lt2>
        <a:srgbClr val="EEECE1"/>
      </a:lt2>
      <a:accent1>
        <a:srgbClr val="0070C0"/>
      </a:accent1>
      <a:accent2>
        <a:srgbClr val="0070C0"/>
      </a:accent2>
      <a:accent3>
        <a:srgbClr val="0070C0"/>
      </a:accent3>
      <a:accent4>
        <a:srgbClr val="0070C0"/>
      </a:accent4>
      <a:accent5>
        <a:srgbClr val="0070C0"/>
      </a:accent5>
      <a:accent6>
        <a:srgbClr val="0070C0"/>
      </a:accent6>
      <a:hlink>
        <a:srgbClr val="0000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3_Contents Slide Master">
  <a:themeElements>
    <a:clrScheme name="ALLPPT-COLOR-A11">
      <a:dk1>
        <a:sysClr val="windowText" lastClr="000000"/>
      </a:dk1>
      <a:lt1>
        <a:sysClr val="window" lastClr="FFFFFF"/>
      </a:lt1>
      <a:dk2>
        <a:srgbClr val="1F497D"/>
      </a:dk2>
      <a:lt2>
        <a:srgbClr val="EEECE1"/>
      </a:lt2>
      <a:accent1>
        <a:srgbClr val="0070C0"/>
      </a:accent1>
      <a:accent2>
        <a:srgbClr val="0070C0"/>
      </a:accent2>
      <a:accent3>
        <a:srgbClr val="0070C0"/>
      </a:accent3>
      <a:accent4>
        <a:srgbClr val="0070C0"/>
      </a:accent4>
      <a:accent5>
        <a:srgbClr val="0070C0"/>
      </a:accent5>
      <a:accent6>
        <a:srgbClr val="0070C0"/>
      </a:accent6>
      <a:hlink>
        <a:srgbClr val="0000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Computer Hardware Technology PowerPoint Templates</Template>
  <TotalTime>18459</TotalTime>
  <Words>2453</Words>
  <Application>Microsoft Office PowerPoint</Application>
  <PresentationFormat>Widescreen</PresentationFormat>
  <Paragraphs>571</Paragraphs>
  <Slides>27</Slides>
  <Notes>9</Notes>
  <HiddenSlides>0</HiddenSlides>
  <MMClips>0</MMClips>
  <ScaleCrop>false</ScaleCrop>
  <HeadingPairs>
    <vt:vector size="8" baseType="variant">
      <vt:variant>
        <vt:lpstr>Fonts Used</vt:lpstr>
      </vt:variant>
      <vt:variant>
        <vt:i4>12</vt:i4>
      </vt:variant>
      <vt:variant>
        <vt:lpstr>Theme</vt:lpstr>
      </vt:variant>
      <vt:variant>
        <vt:i4>10</vt:i4>
      </vt:variant>
      <vt:variant>
        <vt:lpstr>Embedded OLE Servers</vt:lpstr>
      </vt:variant>
      <vt:variant>
        <vt:i4>1</vt:i4>
      </vt:variant>
      <vt:variant>
        <vt:lpstr>Slide Titles</vt:lpstr>
      </vt:variant>
      <vt:variant>
        <vt:i4>27</vt:i4>
      </vt:variant>
    </vt:vector>
  </HeadingPairs>
  <TitlesOfParts>
    <vt:vector size="50" baseType="lpstr">
      <vt:lpstr>Adobe Devanagari</vt:lpstr>
      <vt:lpstr>Arial</vt:lpstr>
      <vt:lpstr>Calibri</vt:lpstr>
      <vt:lpstr>Calibri Light</vt:lpstr>
      <vt:lpstr>Cambria Math</vt:lpstr>
      <vt:lpstr>CIDFont+F12</vt:lpstr>
      <vt:lpstr>CIDFont+F14</vt:lpstr>
      <vt:lpstr>CIDFont+F17</vt:lpstr>
      <vt:lpstr>Courier New</vt:lpstr>
      <vt:lpstr>Symbol</vt:lpstr>
      <vt:lpstr>Times New Roman</vt:lpstr>
      <vt:lpstr>Wingdings</vt:lpstr>
      <vt:lpstr>Cover and End Slide Master</vt:lpstr>
      <vt:lpstr>Contents Slide Master</vt:lpstr>
      <vt:lpstr>Section Break Slide Master</vt:lpstr>
      <vt:lpstr>1_Cover and End Slide Master</vt:lpstr>
      <vt:lpstr>1_Contents Slide Master</vt:lpstr>
      <vt:lpstr>1_Section Break Slide Master</vt:lpstr>
      <vt:lpstr>2_Contents Slide Master</vt:lpstr>
      <vt:lpstr>2_Section Break Slide Master</vt:lpstr>
      <vt:lpstr>3_Contents Slide Master</vt:lpstr>
      <vt:lpstr>3_Section Break Slide Master</vt:lpstr>
      <vt:lpstr>Document</vt:lpstr>
      <vt:lpstr>Automatisation des calculs hydrauliques pour étude de définition des ouvrages d’arts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Automatisation des calculs hydrauliques pour étude de définition des ouvrages d’arts</dc:title>
  <dc:creator>ABDESSAMAD</dc:creator>
  <cp:lastModifiedBy>Abdessamad Abidaoui</cp:lastModifiedBy>
  <cp:revision>9</cp:revision>
  <dcterms:created xsi:type="dcterms:W3CDTF">2022-11-03T12:35:21Z</dcterms:created>
  <dcterms:modified xsi:type="dcterms:W3CDTF">2022-11-29T20:20:15Z</dcterms:modified>
</cp:coreProperties>
</file>